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5" r:id="rId1"/>
    <p:sldMasterId id="2147484647" r:id="rId2"/>
    <p:sldMasterId id="2147484699" r:id="rId3"/>
    <p:sldMasterId id="2147484712" r:id="rId4"/>
    <p:sldMasterId id="2147484725" r:id="rId5"/>
    <p:sldMasterId id="2147484738" r:id="rId6"/>
  </p:sldMasterIdLst>
  <p:notesMasterIdLst>
    <p:notesMasterId r:id="rId107"/>
  </p:notesMasterIdLst>
  <p:handoutMasterIdLst>
    <p:handoutMasterId r:id="rId108"/>
  </p:handoutMasterIdLst>
  <p:sldIdLst>
    <p:sldId id="941" r:id="rId7"/>
    <p:sldId id="1013" r:id="rId8"/>
    <p:sldId id="1014" r:id="rId9"/>
    <p:sldId id="1016" r:id="rId10"/>
    <p:sldId id="879" r:id="rId11"/>
    <p:sldId id="894" r:id="rId12"/>
    <p:sldId id="1024" r:id="rId13"/>
    <p:sldId id="1017" r:id="rId14"/>
    <p:sldId id="1019" r:id="rId15"/>
    <p:sldId id="969" r:id="rId16"/>
    <p:sldId id="880" r:id="rId17"/>
    <p:sldId id="1025" r:id="rId18"/>
    <p:sldId id="1027" r:id="rId19"/>
    <p:sldId id="1029" r:id="rId20"/>
    <p:sldId id="1028" r:id="rId21"/>
    <p:sldId id="1030" r:id="rId22"/>
    <p:sldId id="886" r:id="rId23"/>
    <p:sldId id="887" r:id="rId24"/>
    <p:sldId id="896" r:id="rId25"/>
    <p:sldId id="898" r:id="rId26"/>
    <p:sldId id="900" r:id="rId27"/>
    <p:sldId id="1034" r:id="rId28"/>
    <p:sldId id="901" r:id="rId29"/>
    <p:sldId id="902" r:id="rId30"/>
    <p:sldId id="903" r:id="rId31"/>
    <p:sldId id="904" r:id="rId32"/>
    <p:sldId id="973" r:id="rId33"/>
    <p:sldId id="905" r:id="rId34"/>
    <p:sldId id="1079" r:id="rId35"/>
    <p:sldId id="1099" r:id="rId36"/>
    <p:sldId id="1083" r:id="rId37"/>
    <p:sldId id="1082" r:id="rId38"/>
    <p:sldId id="1102" r:id="rId39"/>
    <p:sldId id="1084" r:id="rId40"/>
    <p:sldId id="1086" r:id="rId41"/>
    <p:sldId id="1087" r:id="rId42"/>
    <p:sldId id="1085" r:id="rId43"/>
    <p:sldId id="1088" r:id="rId44"/>
    <p:sldId id="1091" r:id="rId45"/>
    <p:sldId id="1090" r:id="rId46"/>
    <p:sldId id="977" r:id="rId47"/>
    <p:sldId id="978" r:id="rId48"/>
    <p:sldId id="979" r:id="rId49"/>
    <p:sldId id="980" r:id="rId50"/>
    <p:sldId id="981" r:id="rId51"/>
    <p:sldId id="1103" r:id="rId52"/>
    <p:sldId id="983" r:id="rId53"/>
    <p:sldId id="984" r:id="rId54"/>
    <p:sldId id="987" r:id="rId55"/>
    <p:sldId id="1105" r:id="rId56"/>
    <p:sldId id="1104" r:id="rId57"/>
    <p:sldId id="988" r:id="rId58"/>
    <p:sldId id="989" r:id="rId59"/>
    <p:sldId id="990" r:id="rId60"/>
    <p:sldId id="991" r:id="rId61"/>
    <p:sldId id="992" r:id="rId62"/>
    <p:sldId id="993" r:id="rId63"/>
    <p:sldId id="994" r:id="rId64"/>
    <p:sldId id="995" r:id="rId65"/>
    <p:sldId id="996" r:id="rId66"/>
    <p:sldId id="997" r:id="rId67"/>
    <p:sldId id="998" r:id="rId68"/>
    <p:sldId id="999" r:id="rId69"/>
    <p:sldId id="1000" r:id="rId70"/>
    <p:sldId id="1001" r:id="rId71"/>
    <p:sldId id="1002" r:id="rId72"/>
    <p:sldId id="1003" r:id="rId73"/>
    <p:sldId id="1004" r:id="rId74"/>
    <p:sldId id="1005" r:id="rId75"/>
    <p:sldId id="1006" r:id="rId76"/>
    <p:sldId id="1007" r:id="rId77"/>
    <p:sldId id="1008" r:id="rId78"/>
    <p:sldId id="1009" r:id="rId79"/>
    <p:sldId id="1035" r:id="rId80"/>
    <p:sldId id="1036" r:id="rId81"/>
    <p:sldId id="1037" r:id="rId82"/>
    <p:sldId id="1038" r:id="rId83"/>
    <p:sldId id="1039" r:id="rId84"/>
    <p:sldId id="1040" r:id="rId85"/>
    <p:sldId id="1041" r:id="rId86"/>
    <p:sldId id="1042" r:id="rId87"/>
    <p:sldId id="1043" r:id="rId88"/>
    <p:sldId id="1044" r:id="rId89"/>
    <p:sldId id="1045" r:id="rId90"/>
    <p:sldId id="1046" r:id="rId91"/>
    <p:sldId id="1047" r:id="rId92"/>
    <p:sldId id="1048" r:id="rId93"/>
    <p:sldId id="1049" r:id="rId94"/>
    <p:sldId id="1050" r:id="rId95"/>
    <p:sldId id="1051" r:id="rId96"/>
    <p:sldId id="1052" r:id="rId97"/>
    <p:sldId id="1053" r:id="rId98"/>
    <p:sldId id="1054" r:id="rId99"/>
    <p:sldId id="1055" r:id="rId100"/>
    <p:sldId id="1056" r:id="rId101"/>
    <p:sldId id="1057" r:id="rId102"/>
    <p:sldId id="1058" r:id="rId103"/>
    <p:sldId id="1059" r:id="rId104"/>
    <p:sldId id="1060" r:id="rId105"/>
    <p:sldId id="1061" r:id="rId106"/>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SimSun" panose="02010600030101010101" pitchFamily="2" charset="-122"/>
        <a:cs typeface="+mn-cs"/>
      </a:defRPr>
    </a:lvl5pPr>
    <a:lvl6pPr marL="2286000" algn="l" defTabSz="914400" rtl="0" eaLnBrk="1" latinLnBrk="0" hangingPunct="1">
      <a:defRPr kern="1200">
        <a:solidFill>
          <a:schemeClr val="tx1"/>
        </a:solidFill>
        <a:latin typeface="Times New Roman" panose="02020603050405020304" pitchFamily="18" charset="0"/>
        <a:ea typeface="SimSun" panose="02010600030101010101" pitchFamily="2" charset="-122"/>
        <a:cs typeface="+mn-cs"/>
      </a:defRPr>
    </a:lvl6pPr>
    <a:lvl7pPr marL="2743200" algn="l" defTabSz="914400" rtl="0" eaLnBrk="1" latinLnBrk="0" hangingPunct="1">
      <a:defRPr kern="1200">
        <a:solidFill>
          <a:schemeClr val="tx1"/>
        </a:solidFill>
        <a:latin typeface="Times New Roman" panose="02020603050405020304" pitchFamily="18" charset="0"/>
        <a:ea typeface="SimSun" panose="02010600030101010101" pitchFamily="2" charset="-122"/>
        <a:cs typeface="+mn-cs"/>
      </a:defRPr>
    </a:lvl7pPr>
    <a:lvl8pPr marL="3200400" algn="l" defTabSz="914400" rtl="0" eaLnBrk="1" latinLnBrk="0" hangingPunct="1">
      <a:defRPr kern="1200">
        <a:solidFill>
          <a:schemeClr val="tx1"/>
        </a:solidFill>
        <a:latin typeface="Times New Roman" panose="02020603050405020304" pitchFamily="18" charset="0"/>
        <a:ea typeface="SimSun" panose="02010600030101010101" pitchFamily="2" charset="-122"/>
        <a:cs typeface="+mn-cs"/>
      </a:defRPr>
    </a:lvl8pPr>
    <a:lvl9pPr marL="3657600" algn="l" defTabSz="914400" rtl="0" eaLnBrk="1" latinLnBrk="0" hangingPunct="1">
      <a:defRPr kern="1200">
        <a:solidFill>
          <a:schemeClr val="tx1"/>
        </a:solidFill>
        <a:latin typeface="Times New Roman" panose="02020603050405020304" pitchFamily="18" charset="0"/>
        <a:ea typeface="SimSun"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hlink"/>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23" autoAdjust="0"/>
    <p:restoredTop sz="85674"/>
  </p:normalViewPr>
  <p:slideViewPr>
    <p:cSldViewPr snapToGrid="0">
      <p:cViewPr varScale="1">
        <p:scale>
          <a:sx n="58" d="100"/>
          <a:sy n="58" d="100"/>
        </p:scale>
        <p:origin x="28" y="2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tableStyles" Target="tableStyles.xml"/><Relationship Id="rId16" Type="http://schemas.openxmlformats.org/officeDocument/2006/relationships/slide" Target="slides/slide10.xml"/><Relationship Id="rId107" Type="http://schemas.openxmlformats.org/officeDocument/2006/relationships/notesMaster" Target="notesMasters/notesMaster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handoutMaster" Target="handoutMasters/handoutMaster1.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presProps" Target="presProps.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viewProps" Target="viewProps.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image" Target="../media/image1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0377B425-FF19-B84E-B1FA-4B80C883AC1C}"/>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lvl1pPr eaLnBrk="1" hangingPunct="1">
              <a:defRPr sz="1200">
                <a:latin typeface="Arial" panose="020B0604020202020204" pitchFamily="34" charset="0"/>
                <a:ea typeface="SimSun" panose="02010600030101010101" pitchFamily="2" charset="-122"/>
              </a:defRPr>
            </a:lvl1pPr>
          </a:lstStyle>
          <a:p>
            <a:pPr>
              <a:defRPr/>
            </a:pPr>
            <a:endParaRPr lang="zh-CN" altLang="en-US"/>
          </a:p>
        </p:txBody>
      </p:sp>
      <p:sp>
        <p:nvSpPr>
          <p:cNvPr id="115715" name="Rectangle 3">
            <a:extLst>
              <a:ext uri="{FF2B5EF4-FFF2-40B4-BE49-F238E27FC236}">
                <a16:creationId xmlns:a16="http://schemas.microsoft.com/office/drawing/2014/main" id="{99DE5095-311F-9144-B4D6-D313447AEA8B}"/>
              </a:ext>
            </a:extLst>
          </p:cNvPr>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lvl1pPr algn="r" eaLnBrk="1" hangingPunct="1">
              <a:defRPr sz="1200">
                <a:latin typeface="Arial" panose="020B0604020202020204" pitchFamily="34" charset="0"/>
                <a:ea typeface="SimSun" panose="02010600030101010101" pitchFamily="2" charset="-122"/>
              </a:defRPr>
            </a:lvl1pPr>
          </a:lstStyle>
          <a:p>
            <a:pPr>
              <a:defRPr/>
            </a:pPr>
            <a:endParaRPr lang="en-US" altLang="zh-CN"/>
          </a:p>
        </p:txBody>
      </p:sp>
      <p:sp>
        <p:nvSpPr>
          <p:cNvPr id="115716" name="Rectangle 4">
            <a:extLst>
              <a:ext uri="{FF2B5EF4-FFF2-40B4-BE49-F238E27FC236}">
                <a16:creationId xmlns:a16="http://schemas.microsoft.com/office/drawing/2014/main" id="{701AD10E-7EB7-9746-A390-B98A2BFAF89E}"/>
              </a:ext>
            </a:extLst>
          </p:cNvPr>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SimSun" panose="02010600030101010101" pitchFamily="2" charset="-122"/>
              </a:defRPr>
            </a:lvl1pPr>
          </a:lstStyle>
          <a:p>
            <a:pPr>
              <a:defRPr/>
            </a:pPr>
            <a:endParaRPr lang="en-US" altLang="zh-CN"/>
          </a:p>
        </p:txBody>
      </p:sp>
      <p:sp>
        <p:nvSpPr>
          <p:cNvPr id="115717" name="Rectangle 5">
            <a:extLst>
              <a:ext uri="{FF2B5EF4-FFF2-40B4-BE49-F238E27FC236}">
                <a16:creationId xmlns:a16="http://schemas.microsoft.com/office/drawing/2014/main" id="{E667B20C-E10E-C743-B620-EA4D1D01744D}"/>
              </a:ext>
            </a:extLst>
          </p:cNvPr>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defRPr>
            </a:lvl1pPr>
          </a:lstStyle>
          <a:p>
            <a:fld id="{F651116F-6870-9F49-B99A-F2E5E9D28217}" type="slidenum">
              <a:rPr lang="zh-CN" altLang="en-US"/>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847D535E-62CB-064A-A526-0933DE925208}"/>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lvl1pPr eaLnBrk="1" hangingPunct="1">
              <a:defRPr sz="1200">
                <a:latin typeface="Arial" panose="020B0604020202020204" pitchFamily="34" charset="0"/>
                <a:ea typeface="SimSun" panose="02010600030101010101" pitchFamily="2" charset="-122"/>
              </a:defRPr>
            </a:lvl1pPr>
          </a:lstStyle>
          <a:p>
            <a:pPr>
              <a:defRPr/>
            </a:pPr>
            <a:endParaRPr lang="zh-CN" altLang="en-US"/>
          </a:p>
        </p:txBody>
      </p:sp>
      <p:sp>
        <p:nvSpPr>
          <p:cNvPr id="106499" name="Rectangle 3">
            <a:extLst>
              <a:ext uri="{FF2B5EF4-FFF2-40B4-BE49-F238E27FC236}">
                <a16:creationId xmlns:a16="http://schemas.microsoft.com/office/drawing/2014/main" id="{4AC8FA95-06F3-414C-8D4F-3562B7DB1C89}"/>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lvl1pPr algn="r" eaLnBrk="1" hangingPunct="1">
              <a:defRPr sz="1200">
                <a:latin typeface="Arial" panose="020B0604020202020204" pitchFamily="34" charset="0"/>
                <a:ea typeface="SimSun" panose="02010600030101010101" pitchFamily="2" charset="-122"/>
              </a:defRPr>
            </a:lvl1pPr>
          </a:lstStyle>
          <a:p>
            <a:pPr>
              <a:defRPr/>
            </a:pPr>
            <a:endParaRPr lang="en-US" altLang="zh-CN"/>
          </a:p>
        </p:txBody>
      </p:sp>
      <p:sp>
        <p:nvSpPr>
          <p:cNvPr id="17412" name="Rectangle 4">
            <a:extLst>
              <a:ext uri="{FF2B5EF4-FFF2-40B4-BE49-F238E27FC236}">
                <a16:creationId xmlns:a16="http://schemas.microsoft.com/office/drawing/2014/main" id="{A2E1BD87-45E5-1848-80FC-E24CEA9A4D9C}"/>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501" name="Rectangle 5">
            <a:extLst>
              <a:ext uri="{FF2B5EF4-FFF2-40B4-BE49-F238E27FC236}">
                <a16:creationId xmlns:a16="http://schemas.microsoft.com/office/drawing/2014/main" id="{7BD3960C-9B62-AC44-A065-6B4537F65AEE}"/>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06502" name="Rectangle 6">
            <a:extLst>
              <a:ext uri="{FF2B5EF4-FFF2-40B4-BE49-F238E27FC236}">
                <a16:creationId xmlns:a16="http://schemas.microsoft.com/office/drawing/2014/main" id="{EFD9BDD0-C2C6-AB4D-AB1E-22C76C570B09}"/>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SimSun" panose="02010600030101010101" pitchFamily="2" charset="-122"/>
              </a:defRPr>
            </a:lvl1pPr>
          </a:lstStyle>
          <a:p>
            <a:pPr>
              <a:defRPr/>
            </a:pPr>
            <a:endParaRPr lang="en-US" altLang="zh-CN"/>
          </a:p>
        </p:txBody>
      </p:sp>
      <p:sp>
        <p:nvSpPr>
          <p:cNvPr id="106503" name="Rectangle 7">
            <a:extLst>
              <a:ext uri="{FF2B5EF4-FFF2-40B4-BE49-F238E27FC236}">
                <a16:creationId xmlns:a16="http://schemas.microsoft.com/office/drawing/2014/main" id="{1E25EB14-3D8E-8747-916B-977ACE8DDC46}"/>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defRPr>
            </a:lvl1pPr>
          </a:lstStyle>
          <a:p>
            <a:fld id="{D7E1F9F8-CFEF-B849-B34A-21DF3EFBC816}" type="slidenum">
              <a:rPr lang="zh-CN" altLang="en-US"/>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SimSun" panose="02010600030101010101" pitchFamily="2" charset="-122"/>
        <a:cs typeface="SimSun" panose="02010600030101010101" pitchFamily="2" charset="-122"/>
      </a:defRPr>
    </a:lvl1pPr>
    <a:lvl2pPr marL="457200" algn="l" rtl="0" eaLnBrk="0" fontAlgn="base" hangingPunct="0">
      <a:spcBef>
        <a:spcPct val="30000"/>
      </a:spcBef>
      <a:spcAft>
        <a:spcPct val="0"/>
      </a:spcAft>
      <a:defRPr kumimoji="1" sz="1200" kern="1200">
        <a:solidFill>
          <a:schemeClr val="tx1"/>
        </a:solidFill>
        <a:latin typeface="Arial" charset="0"/>
        <a:ea typeface="SimSun"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SimSun"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SimSun"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SimSun" panose="02010600030101010101" pitchFamily="2" charset="-122"/>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bilibili.com/video/BV1q4411M7r9?from=search&amp;seid=10590127881351387429"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bilibili.com/video/BV1q4411M7r9?from=search&amp;seid=10590127881351387429"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bilibili.com/video/BV1BE411o7Xv?from=search&amp;seid=6118887648280973961"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a:extLst>
              <a:ext uri="{FF2B5EF4-FFF2-40B4-BE49-F238E27FC236}">
                <a16:creationId xmlns:a16="http://schemas.microsoft.com/office/drawing/2014/main" id="{E461613C-75C1-AE43-9710-0D2D2A8DB447}"/>
              </a:ext>
            </a:extLst>
          </p:cNvPr>
          <p:cNvSpPr>
            <a:spLocks noGrp="1" noRot="1" noChangeAspect="1" noChangeArrowheads="1" noTextEdit="1"/>
          </p:cNvSpPr>
          <p:nvPr>
            <p:ph type="sldImg"/>
          </p:nvPr>
        </p:nvSpPr>
        <p:spPr>
          <a:ln/>
        </p:spPr>
      </p:sp>
      <p:sp>
        <p:nvSpPr>
          <p:cNvPr id="20482" name="Notes Placeholder 2">
            <a:extLst>
              <a:ext uri="{FF2B5EF4-FFF2-40B4-BE49-F238E27FC236}">
                <a16:creationId xmlns:a16="http://schemas.microsoft.com/office/drawing/2014/main" id="{652DD904-F86E-4C42-85A2-5658634FCEDB}"/>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20483" name="Slide Number Placeholder 3">
            <a:extLst>
              <a:ext uri="{FF2B5EF4-FFF2-40B4-BE49-F238E27FC236}">
                <a16:creationId xmlns:a16="http://schemas.microsoft.com/office/drawing/2014/main" id="{7593DE5F-D106-0F40-ACB9-CD821C08747F}"/>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CC88165-089E-1544-871C-3E69344B6449}"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Tree>
    <p:extLst>
      <p:ext uri="{BB962C8B-B14F-4D97-AF65-F5344CB8AC3E}">
        <p14:creationId xmlns:p14="http://schemas.microsoft.com/office/powerpoint/2010/main" val="13860294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a:extLst>
              <a:ext uri="{FF2B5EF4-FFF2-40B4-BE49-F238E27FC236}">
                <a16:creationId xmlns:a16="http://schemas.microsoft.com/office/drawing/2014/main" id="{796B831A-CA25-D744-AD7E-73BF01C2ED36}"/>
              </a:ext>
            </a:extLst>
          </p:cNvPr>
          <p:cNvSpPr>
            <a:spLocks noGrp="1" noRot="1" noChangeAspect="1" noChangeArrowheads="1" noTextEdit="1"/>
          </p:cNvSpPr>
          <p:nvPr>
            <p:ph type="sldImg"/>
          </p:nvPr>
        </p:nvSpPr>
        <p:spPr>
          <a:ln/>
        </p:spPr>
      </p:sp>
      <p:sp>
        <p:nvSpPr>
          <p:cNvPr id="29698" name="Notes Placeholder 2">
            <a:extLst>
              <a:ext uri="{FF2B5EF4-FFF2-40B4-BE49-F238E27FC236}">
                <a16:creationId xmlns:a16="http://schemas.microsoft.com/office/drawing/2014/main" id="{A0735ABA-9CB1-2249-BCBB-864145E6C19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ltLang="en-CN">
                <a:latin typeface="Arial" panose="020B0604020202020204" pitchFamily="34" charset="0"/>
              </a:rPr>
              <a:t>从左下角到右上角</a:t>
            </a:r>
            <a:r>
              <a:rPr lang="zh-CN" altLang="en-US">
                <a:latin typeface="Arial" panose="020B0604020202020204" pitchFamily="34" charset="0"/>
              </a:rPr>
              <a:t>，机器人运动路线规划问题。</a:t>
            </a:r>
            <a:endParaRPr lang="en-CN" altLang="en-CN">
              <a:latin typeface="Arial" panose="020B0604020202020204" pitchFamily="34" charset="0"/>
            </a:endParaRPr>
          </a:p>
        </p:txBody>
      </p:sp>
      <p:sp>
        <p:nvSpPr>
          <p:cNvPr id="29699" name="Slide Number Placeholder 3">
            <a:extLst>
              <a:ext uri="{FF2B5EF4-FFF2-40B4-BE49-F238E27FC236}">
                <a16:creationId xmlns:a16="http://schemas.microsoft.com/office/drawing/2014/main" id="{217046DD-8090-BD40-ACF1-04C4A7B5C56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DBCA751-DE34-A343-83EE-D0D2D59594A7}"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Tree>
    <p:extLst>
      <p:ext uri="{BB962C8B-B14F-4D97-AF65-F5344CB8AC3E}">
        <p14:creationId xmlns:p14="http://schemas.microsoft.com/office/powerpoint/2010/main" val="38239360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E300C1A-7619-1747-A34E-72073BF990CB}"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8888513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CN" dirty="0">
                <a:latin typeface="Arial" panose="020B0604020202020204" pitchFamily="34" charset="0"/>
              </a:rPr>
              <a:t>S</a:t>
            </a:r>
            <a:r>
              <a:rPr lang="en-CN" altLang="en-CN" dirty="0">
                <a:latin typeface="Arial" panose="020B0604020202020204" pitchFamily="34" charset="0"/>
              </a:rPr>
              <a:t>can</a:t>
            </a:r>
            <a:r>
              <a:rPr lang="zh-CN" altLang="en-US" dirty="0">
                <a:latin typeface="Arial" panose="020B0604020202020204" pitchFamily="34" charset="0"/>
              </a:rPr>
              <a:t>，</a:t>
            </a:r>
            <a:r>
              <a:rPr lang="en-US" altLang="zh-CN" dirty="0">
                <a:latin typeface="Arial" panose="020B0604020202020204" pitchFamily="34" charset="0"/>
              </a:rPr>
              <a:t>add</a:t>
            </a:r>
            <a:r>
              <a:rPr lang="zh-CN" altLang="en-US" dirty="0">
                <a:latin typeface="Arial" panose="020B0604020202020204" pitchFamily="34" charset="0"/>
              </a:rPr>
              <a:t> ，</a:t>
            </a:r>
            <a:r>
              <a:rPr lang="en-US" altLang="zh-CN" dirty="0">
                <a:latin typeface="Arial" panose="020B0604020202020204" pitchFamily="34" charset="0"/>
              </a:rPr>
              <a:t>update</a:t>
            </a:r>
            <a:r>
              <a:rPr lang="zh-CN" altLang="en-US" dirty="0">
                <a:latin typeface="Arial" panose="020B0604020202020204" pitchFamily="34" charset="0"/>
              </a:rPr>
              <a:t>，</a:t>
            </a:r>
            <a:endParaRPr lang="en-CN" altLang="en-CN" dirty="0">
              <a:latin typeface="Arial" panose="020B0604020202020204" pitchFamily="34" charset="0"/>
            </a:endParaRPr>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E300C1A-7619-1747-A34E-72073BF990CB}"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12048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panose="020B0604020202020204" pitchFamily="34" charset="0"/>
                <a:ea typeface="宋体" panose="02010600030101010101" pitchFamily="2" charset="-122"/>
                <a:hlinkClick r:id="rId3"/>
              </a:rPr>
              <a:t>https://www.bilibili.com/video/BV1q4411M7r9?from=search&amp;seid=10590127881351387429</a:t>
            </a:r>
            <a:r>
              <a:rPr lang="zh-CN" altLang="en-US" dirty="0">
                <a:latin typeface="Arial" panose="020B0604020202020204" pitchFamily="34" charset="0"/>
                <a:ea typeface="宋体" panose="02010600030101010101" pitchFamily="2" charset="-122"/>
              </a:rPr>
              <a:t> ，</a:t>
            </a:r>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CC4CC4F-0EDA-554A-AD2F-1BA65561D909}"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079448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a:extLst>
              <a:ext uri="{FF2B5EF4-FFF2-40B4-BE49-F238E27FC236}">
                <a16:creationId xmlns:a16="http://schemas.microsoft.com/office/drawing/2014/main" id="{D748C766-FA2D-2C42-90C4-4BB5F8D8FE6A}"/>
              </a:ext>
            </a:extLst>
          </p:cNvPr>
          <p:cNvSpPr>
            <a:spLocks noGrp="1" noRot="1" noChangeAspect="1" noChangeArrowheads="1" noTextEdit="1"/>
          </p:cNvSpPr>
          <p:nvPr>
            <p:ph type="sldImg"/>
          </p:nvPr>
        </p:nvSpPr>
        <p:spPr>
          <a:ln/>
        </p:spPr>
      </p:sp>
      <p:sp>
        <p:nvSpPr>
          <p:cNvPr id="70658" name="Notes Placeholder 2">
            <a:extLst>
              <a:ext uri="{FF2B5EF4-FFF2-40B4-BE49-F238E27FC236}">
                <a16:creationId xmlns:a16="http://schemas.microsoft.com/office/drawing/2014/main" id="{69FE9A47-BCA5-6F42-B5FA-E7E08C276EF4}"/>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宋体" panose="02010600030101010101" pitchFamily="2" charset="-122"/>
                <a:hlinkClick r:id="rId3"/>
              </a:rPr>
              <a:t>https://www.bilibili.com/video/BV1q4411M7r9?from=search&amp;seid=10590127881351387429</a:t>
            </a:r>
            <a:r>
              <a:rPr lang="zh-CN" altLang="en-US" dirty="0">
                <a:latin typeface="Arial" panose="020B0604020202020204" pitchFamily="34" charset="0"/>
                <a:ea typeface="宋体" panose="02010600030101010101" pitchFamily="2" charset="-122"/>
              </a:rPr>
              <a:t> ，</a:t>
            </a:r>
            <a:r>
              <a:rPr lang="en-US" altLang="zh-CN" dirty="0">
                <a:latin typeface="Arial" panose="020B0604020202020204" pitchFamily="34" charset="0"/>
                <a:ea typeface="宋体" panose="02010600030101010101" pitchFamily="2" charset="-122"/>
              </a:rPr>
              <a:t>5</a:t>
            </a:r>
            <a:r>
              <a:rPr lang="zh-CN" altLang="en-US" dirty="0">
                <a:latin typeface="Arial" panose="020B0604020202020204" pitchFamily="34" charset="0"/>
                <a:ea typeface="宋体" panose="02010600030101010101" pitchFamily="2" charset="-122"/>
              </a:rPr>
              <a:t>分</a:t>
            </a:r>
            <a:r>
              <a:rPr lang="en-US" altLang="zh-CN" dirty="0">
                <a:latin typeface="Arial" panose="020B0604020202020204" pitchFamily="34" charset="0"/>
                <a:ea typeface="宋体" panose="02010600030101010101" pitchFamily="2" charset="-122"/>
              </a:rPr>
              <a:t>49</a:t>
            </a:r>
            <a:endParaRPr lang="en-US" altLang="en-US" dirty="0">
              <a:latin typeface="Arial" panose="020B0604020202020204" pitchFamily="34" charset="0"/>
              <a:ea typeface="宋体" panose="02010600030101010101" pitchFamily="2" charset="-122"/>
            </a:endParaRPr>
          </a:p>
          <a:p>
            <a:endParaRPr lang="en-US" altLang="en-US" dirty="0">
              <a:latin typeface="Arial" panose="020B0604020202020204" pitchFamily="34" charset="0"/>
              <a:ea typeface="宋体" panose="02010600030101010101" pitchFamily="2" charset="-122"/>
            </a:endParaRPr>
          </a:p>
        </p:txBody>
      </p:sp>
      <p:sp>
        <p:nvSpPr>
          <p:cNvPr id="70659" name="Slide Number Placeholder 3">
            <a:extLst>
              <a:ext uri="{FF2B5EF4-FFF2-40B4-BE49-F238E27FC236}">
                <a16:creationId xmlns:a16="http://schemas.microsoft.com/office/drawing/2014/main" id="{378F4327-CE52-704E-8429-7FE38864E26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1CD9C5C-0BDA-FA40-86F0-85CF75E3E324}"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441437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幻灯片图像占位符 1"/>
          <p:cNvSpPr>
            <a:spLocks noGrp="1" noRot="1" noChangeAspect="1" noChangeArrowheads="1" noTextEdit="1"/>
          </p:cNvSpPr>
          <p:nvPr>
            <p:ph type="sldImg"/>
          </p:nvPr>
        </p:nvSpPr>
        <p:spPr>
          <a:ln/>
        </p:spPr>
      </p:sp>
      <p:sp>
        <p:nvSpPr>
          <p:cNvPr id="84994"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latin typeface="Arial" panose="020B0604020202020204" pitchFamily="34" charset="0"/>
                <a:ea typeface="宋体" panose="02010600030101010101" pitchFamily="2" charset="-122"/>
              </a:rPr>
              <a:t>Deletemin</a:t>
            </a:r>
            <a:r>
              <a:rPr lang="zh-CN" altLang="en-US" smtClean="0">
                <a:latin typeface="Arial" panose="020B0604020202020204" pitchFamily="34" charset="0"/>
                <a:ea typeface="宋体" panose="02010600030101010101" pitchFamily="2" charset="-122"/>
              </a:rPr>
              <a:t>的复杂度为</a:t>
            </a:r>
            <a:r>
              <a:rPr lang="en-US" altLang="zh-CN" smtClean="0">
                <a:latin typeface="Arial" panose="020B0604020202020204" pitchFamily="34" charset="0"/>
                <a:ea typeface="宋体" panose="02010600030101010101" pitchFamily="2" charset="-122"/>
              </a:rPr>
              <a:t>d</a:t>
            </a:r>
            <a:r>
              <a:rPr lang="zh-CN" altLang="en-US" smtClean="0">
                <a:latin typeface="Arial" panose="020B0604020202020204" pitchFamily="34" charset="0"/>
                <a:ea typeface="宋体" panose="02010600030101010101" pitchFamily="2" charset="-122"/>
              </a:rPr>
              <a:t> </a:t>
            </a:r>
            <a:r>
              <a:rPr lang="en-US" altLang="zh-CN" smtClean="0">
                <a:latin typeface="Arial" panose="020B0604020202020204" pitchFamily="34" charset="0"/>
                <a:ea typeface="宋体" panose="02010600030101010101" pitchFamily="2" charset="-122"/>
              </a:rPr>
              <a:t>logd</a:t>
            </a:r>
            <a:r>
              <a:rPr lang="zh-CN" altLang="en-US" smtClean="0">
                <a:latin typeface="Arial" panose="020B0604020202020204" pitchFamily="34" charset="0"/>
                <a:ea typeface="宋体" panose="02010600030101010101" pitchFamily="2" charset="-122"/>
              </a:rPr>
              <a:t> </a:t>
            </a:r>
            <a:r>
              <a:rPr lang="en-US" altLang="zh-CN" smtClean="0">
                <a:latin typeface="Arial" panose="020B0604020202020204" pitchFamily="34" charset="0"/>
                <a:ea typeface="宋体" panose="02010600030101010101" pitchFamily="2" charset="-122"/>
              </a:rPr>
              <a:t>n</a:t>
            </a:r>
            <a:r>
              <a:rPr lang="zh-CN" altLang="en-US" smtClean="0">
                <a:latin typeface="Arial" panose="020B0604020202020204" pitchFamily="34" charset="0"/>
                <a:ea typeface="宋体" panose="02010600030101010101" pitchFamily="2" charset="-122"/>
              </a:rPr>
              <a:t>是因为，</a:t>
            </a:r>
            <a:r>
              <a:rPr lang="en-US" altLang="zh-CN" smtClean="0">
                <a:latin typeface="Arial" panose="020B0604020202020204" pitchFamily="34" charset="0"/>
                <a:ea typeface="宋体" panose="02010600030101010101" pitchFamily="2" charset="-122"/>
              </a:rPr>
              <a:t>shifdown</a:t>
            </a:r>
            <a:r>
              <a:rPr lang="zh-CN" altLang="en-US" smtClean="0">
                <a:latin typeface="Arial" panose="020B0604020202020204" pitchFamily="34" charset="0"/>
                <a:ea typeface="宋体" panose="02010600030101010101" pitchFamily="2" charset="-122"/>
              </a:rPr>
              <a:t>的复杂度为</a:t>
            </a:r>
            <a:r>
              <a:rPr lang="en-US" altLang="zh-CN" smtClean="0">
                <a:latin typeface="Arial" panose="020B0604020202020204" pitchFamily="34" charset="0"/>
                <a:ea typeface="宋体" panose="02010600030101010101" pitchFamily="2" charset="-122"/>
              </a:rPr>
              <a:t>d</a:t>
            </a:r>
            <a:r>
              <a:rPr lang="zh-CN" altLang="en-US" smtClean="0">
                <a:latin typeface="Arial" panose="020B0604020202020204" pitchFamily="34" charset="0"/>
                <a:ea typeface="宋体" panose="02010600030101010101" pitchFamily="2" charset="-122"/>
              </a:rPr>
              <a:t> </a:t>
            </a:r>
            <a:r>
              <a:rPr lang="en-US" altLang="zh-CN" smtClean="0">
                <a:latin typeface="Arial" panose="020B0604020202020204" pitchFamily="34" charset="0"/>
                <a:ea typeface="宋体" panose="02010600030101010101" pitchFamily="2" charset="-122"/>
              </a:rPr>
              <a:t>logd</a:t>
            </a:r>
            <a:r>
              <a:rPr lang="zh-CN" altLang="en-US" smtClean="0">
                <a:latin typeface="Arial" panose="020B0604020202020204" pitchFamily="34" charset="0"/>
                <a:ea typeface="宋体" panose="02010600030101010101" pitchFamily="2" charset="-122"/>
              </a:rPr>
              <a:t> </a:t>
            </a:r>
            <a:r>
              <a:rPr lang="en-US" altLang="zh-CN" smtClean="0">
                <a:latin typeface="Arial" panose="020B0604020202020204" pitchFamily="34" charset="0"/>
                <a:ea typeface="宋体" panose="02010600030101010101" pitchFamily="2" charset="-122"/>
              </a:rPr>
              <a:t>n</a:t>
            </a:r>
            <a:r>
              <a:rPr lang="zh-CN" altLang="en-US" smtClean="0">
                <a:latin typeface="Arial" panose="020B0604020202020204" pitchFamily="34" charset="0"/>
                <a:ea typeface="宋体" panose="02010600030101010101" pitchFamily="2" charset="-122"/>
              </a:rPr>
              <a:t>，因为要比较</a:t>
            </a:r>
            <a:r>
              <a:rPr lang="en-US" altLang="zh-CN" smtClean="0">
                <a:latin typeface="Arial" panose="020B0604020202020204" pitchFamily="34" charset="0"/>
                <a:ea typeface="宋体" panose="02010600030101010101" pitchFamily="2" charset="-122"/>
              </a:rPr>
              <a:t>d</a:t>
            </a:r>
            <a:r>
              <a:rPr lang="zh-CN" altLang="en-US" smtClean="0">
                <a:latin typeface="Arial" panose="020B0604020202020204" pitchFamily="34" charset="0"/>
                <a:ea typeface="宋体" panose="02010600030101010101" pitchFamily="2" charset="-122"/>
              </a:rPr>
              <a:t>个子节点</a:t>
            </a:r>
          </a:p>
        </p:txBody>
      </p:sp>
      <p:sp>
        <p:nvSpPr>
          <p:cNvPr id="84995"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928C133-3D65-4AA9-837A-BB2CD03D86CE}"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72</a:t>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40475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a:extLst>
              <a:ext uri="{FF2B5EF4-FFF2-40B4-BE49-F238E27FC236}">
                <a16:creationId xmlns:a16="http://schemas.microsoft.com/office/drawing/2014/main" id="{0F335AD2-7AF9-6543-AFD1-7E3B5EEE92E3}"/>
              </a:ext>
            </a:extLst>
          </p:cNvPr>
          <p:cNvSpPr>
            <a:spLocks noGrp="1" noRot="1" noChangeAspect="1" noChangeArrowheads="1" noTextEdit="1"/>
          </p:cNvSpPr>
          <p:nvPr>
            <p:ph type="sldImg"/>
          </p:nvPr>
        </p:nvSpPr>
        <p:spPr>
          <a:ln/>
        </p:spPr>
      </p:sp>
      <p:sp>
        <p:nvSpPr>
          <p:cNvPr id="75778" name="Notes Placeholder 2">
            <a:extLst>
              <a:ext uri="{FF2B5EF4-FFF2-40B4-BE49-F238E27FC236}">
                <a16:creationId xmlns:a16="http://schemas.microsoft.com/office/drawing/2014/main" id="{9D61283E-5944-D447-A2E6-AF055B0B0182}"/>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宋体" panose="02010600030101010101" pitchFamily="2" charset="-122"/>
              </a:rPr>
              <a:t>https://</a:t>
            </a:r>
            <a:r>
              <a:rPr lang="en-US" altLang="en-US" dirty="0" err="1">
                <a:latin typeface="Arial" panose="020B0604020202020204" pitchFamily="34" charset="0"/>
                <a:ea typeface="宋体" panose="02010600030101010101" pitchFamily="2" charset="-122"/>
              </a:rPr>
              <a:t>www.bilibili.com</a:t>
            </a:r>
            <a:r>
              <a:rPr lang="en-US" altLang="en-US" dirty="0">
                <a:latin typeface="Arial" panose="020B0604020202020204" pitchFamily="34" charset="0"/>
                <a:ea typeface="宋体" panose="02010600030101010101" pitchFamily="2" charset="-122"/>
              </a:rPr>
              <a:t>/video/av9621366?from=</a:t>
            </a:r>
            <a:r>
              <a:rPr lang="en-US" altLang="en-US" dirty="0" err="1">
                <a:latin typeface="Arial" panose="020B0604020202020204" pitchFamily="34" charset="0"/>
                <a:ea typeface="宋体" panose="02010600030101010101" pitchFamily="2" charset="-122"/>
              </a:rPr>
              <a:t>search&amp;seid</a:t>
            </a:r>
            <a:r>
              <a:rPr lang="en-US" altLang="en-US" dirty="0">
                <a:latin typeface="Arial" panose="020B0604020202020204" pitchFamily="34" charset="0"/>
                <a:ea typeface="宋体" panose="02010600030101010101" pitchFamily="2" charset="-122"/>
              </a:rPr>
              <a:t>=18264141909502976269</a:t>
            </a:r>
            <a:r>
              <a:rPr lang="zh-CN" altLang="en-US" dirty="0">
                <a:latin typeface="Arial" panose="020B0604020202020204" pitchFamily="34" charset="0"/>
                <a:ea typeface="宋体" panose="02010600030101010101" pitchFamily="2" charset="-122"/>
              </a:rPr>
              <a:t>，</a:t>
            </a:r>
            <a:r>
              <a:rPr lang="en-US" altLang="zh-CN" dirty="0">
                <a:latin typeface="Arial" panose="020B0604020202020204" pitchFamily="34" charset="0"/>
                <a:ea typeface="宋体" panose="02010600030101010101" pitchFamily="2" charset="-122"/>
              </a:rPr>
              <a:t>d[x]=</a:t>
            </a:r>
            <a:r>
              <a:rPr lang="zh-CN" altLang="en-US" dirty="0">
                <a:latin typeface="Arial" panose="020B0604020202020204" pitchFamily="34" charset="0"/>
                <a:ea typeface="宋体" panose="02010600030101010101" pitchFamily="2" charset="-122"/>
              </a:rPr>
              <a:t>源点到</a:t>
            </a:r>
            <a:r>
              <a:rPr lang="en-US" altLang="zh-CN" dirty="0">
                <a:latin typeface="Arial" panose="020B0604020202020204" pitchFamily="34" charset="0"/>
                <a:ea typeface="宋体" panose="02010600030101010101" pitchFamily="2" charset="-122"/>
              </a:rPr>
              <a:t>x</a:t>
            </a:r>
            <a:r>
              <a:rPr lang="zh-CN" altLang="en-US" dirty="0">
                <a:latin typeface="Arial" panose="020B0604020202020204" pitchFamily="34" charset="0"/>
                <a:ea typeface="宋体" panose="02010600030101010101" pitchFamily="2" charset="-122"/>
              </a:rPr>
              <a:t>最短距离，如果没有循环，最长路径长度为</a:t>
            </a:r>
            <a:r>
              <a:rPr lang="en-US" altLang="zh-CN" dirty="0">
                <a:latin typeface="Arial" panose="020B0604020202020204" pitchFamily="34" charset="0"/>
                <a:ea typeface="宋体" panose="02010600030101010101" pitchFamily="2" charset="-122"/>
              </a:rPr>
              <a:t>n-1</a:t>
            </a:r>
            <a:r>
              <a:rPr lang="zh-CN" altLang="en-US" dirty="0">
                <a:latin typeface="Arial" panose="020B0604020202020204" pitchFamily="34" charset="0"/>
                <a:ea typeface="宋体" panose="02010600030101010101" pitchFamily="2" charset="-122"/>
              </a:rPr>
              <a:t>，遍历边，把边链接的距离更新</a:t>
            </a:r>
            <a:endParaRPr lang="en-US" altLang="en-US" dirty="0">
              <a:latin typeface="Arial" panose="020B0604020202020204" pitchFamily="34" charset="0"/>
              <a:ea typeface="宋体" panose="02010600030101010101" pitchFamily="2" charset="-122"/>
            </a:endParaRPr>
          </a:p>
        </p:txBody>
      </p:sp>
      <p:sp>
        <p:nvSpPr>
          <p:cNvPr id="75779" name="Slide Number Placeholder 3">
            <a:extLst>
              <a:ext uri="{FF2B5EF4-FFF2-40B4-BE49-F238E27FC236}">
                <a16:creationId xmlns:a16="http://schemas.microsoft.com/office/drawing/2014/main" id="{1E9FC918-E6A0-E449-AEB4-28D9498DCDBB}"/>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999F4BD-1C40-6648-A1C4-9423BCB91E80}"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031169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a:extLst>
              <a:ext uri="{FF2B5EF4-FFF2-40B4-BE49-F238E27FC236}">
                <a16:creationId xmlns:a16="http://schemas.microsoft.com/office/drawing/2014/main" id="{E6FB97EE-A1DB-EC46-9597-F9C73C0ED434}"/>
              </a:ext>
            </a:extLst>
          </p:cNvPr>
          <p:cNvSpPr>
            <a:spLocks noGrp="1" noRot="1" noChangeAspect="1" noChangeArrowheads="1" noTextEdit="1"/>
          </p:cNvSpPr>
          <p:nvPr>
            <p:ph type="sldImg"/>
          </p:nvPr>
        </p:nvSpPr>
        <p:spPr>
          <a:ln/>
        </p:spPr>
      </p:sp>
      <p:sp>
        <p:nvSpPr>
          <p:cNvPr id="100354" name="Notes Placeholder 2">
            <a:extLst>
              <a:ext uri="{FF2B5EF4-FFF2-40B4-BE49-F238E27FC236}">
                <a16:creationId xmlns:a16="http://schemas.microsoft.com/office/drawing/2014/main" id="{1418F9A9-CA24-EA41-822F-B335541E213D}"/>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宋体" panose="02010600030101010101" pitchFamily="2" charset="-122"/>
            </a:endParaRPr>
          </a:p>
        </p:txBody>
      </p:sp>
      <p:sp>
        <p:nvSpPr>
          <p:cNvPr id="100355" name="Slide Number Placeholder 3">
            <a:extLst>
              <a:ext uri="{FF2B5EF4-FFF2-40B4-BE49-F238E27FC236}">
                <a16:creationId xmlns:a16="http://schemas.microsoft.com/office/drawing/2014/main" id="{AB643FFC-599F-BE42-B35E-3A38F2EDD5A6}"/>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0807D08-734C-AB4A-8566-2977DCE1E08E}"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2538836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latin typeface="Arial" panose="020B0604020202020204" pitchFamily="34" charset="0"/>
                <a:ea typeface="宋体" panose="02010600030101010101" pitchFamily="2" charset="-122"/>
              </a:rPr>
              <a:t>如果没有循环，最长路径长度为</a:t>
            </a:r>
            <a:r>
              <a:rPr lang="en-US" altLang="zh-CN" dirty="0">
                <a:latin typeface="Arial" panose="020B0604020202020204" pitchFamily="34" charset="0"/>
                <a:ea typeface="宋体" panose="02010600030101010101" pitchFamily="2" charset="-122"/>
              </a:rPr>
              <a:t>n-1</a:t>
            </a:r>
            <a:r>
              <a:rPr lang="zh-CN" altLang="en-US" dirty="0">
                <a:latin typeface="Arial" panose="020B0604020202020204" pitchFamily="34" charset="0"/>
                <a:ea typeface="宋体" panose="02010600030101010101" pitchFamily="2" charset="-122"/>
              </a:rPr>
              <a:t>，遍历边，把边链接的距离更新</a:t>
            </a:r>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9FE3F34-3D80-AA4A-83CA-BA211AAC10EB}"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168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a:extLst>
              <a:ext uri="{FF2B5EF4-FFF2-40B4-BE49-F238E27FC236}">
                <a16:creationId xmlns:a16="http://schemas.microsoft.com/office/drawing/2014/main" id="{CE7E9A4D-F216-CF47-8F9F-0E9B00C771B5}"/>
              </a:ext>
            </a:extLst>
          </p:cNvPr>
          <p:cNvSpPr>
            <a:spLocks noGrp="1" noRot="1" noChangeAspect="1" noTextEdit="1"/>
          </p:cNvSpPr>
          <p:nvPr>
            <p:ph type="sldImg"/>
          </p:nvPr>
        </p:nvSpPr>
        <p:spPr>
          <a:ln/>
        </p:spPr>
      </p:sp>
      <p:sp>
        <p:nvSpPr>
          <p:cNvPr id="36866" name="Notes Placeholder 2">
            <a:extLst>
              <a:ext uri="{FF2B5EF4-FFF2-40B4-BE49-F238E27FC236}">
                <a16:creationId xmlns:a16="http://schemas.microsoft.com/office/drawing/2014/main" id="{AD208B7F-EDE6-9043-8725-752F6A2ADD28}"/>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初始调用时 </a:t>
            </a:r>
            <a:r>
              <a:rPr lang="en-US" altLang="zh-CN" dirty="0" err="1">
                <a:latin typeface="Arial" panose="020B0604020202020204" pitchFamily="34" charset="0"/>
                <a:ea typeface="宋体" panose="02010600030101010101" pitchFamily="2" charset="-122"/>
              </a:rPr>
              <a:t>i</a:t>
            </a:r>
            <a:r>
              <a:rPr lang="en-US" altLang="zh-CN" dirty="0">
                <a:latin typeface="Arial" panose="020B0604020202020204" pitchFamily="34" charset="0"/>
                <a:ea typeface="宋体" panose="02010600030101010101" pitchFamily="2" charset="-122"/>
              </a:rPr>
              <a:t> = 0, </a:t>
            </a:r>
            <a:r>
              <a:rPr lang="zh-CN" altLang="en-US" dirty="0">
                <a:latin typeface="Arial" panose="020B0604020202020204" pitchFamily="34" charset="0"/>
                <a:ea typeface="宋体" panose="02010600030101010101" pitchFamily="2" charset="-122"/>
              </a:rPr>
              <a:t>所以</a:t>
            </a:r>
            <a:r>
              <a:rPr lang="en-US" altLang="zh-CN" dirty="0">
                <a:latin typeface="Arial" panose="020B0604020202020204" pitchFamily="34" charset="0"/>
                <a:ea typeface="宋体" panose="02010600030101010101" pitchFamily="2" charset="-122"/>
              </a:rPr>
              <a:t>a(1)</a:t>
            </a:r>
            <a:r>
              <a:rPr lang="zh-CN" altLang="en-US" dirty="0">
                <a:latin typeface="Arial" panose="020B0604020202020204" pitchFamily="34" charset="0"/>
                <a:ea typeface="宋体" panose="02010600030101010101" pitchFamily="2" charset="-122"/>
              </a:rPr>
              <a:t>是必选的</a:t>
            </a: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注意</a:t>
            </a: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活动编号已经按结束时间排序</a:t>
            </a:r>
            <a:r>
              <a:rPr lang="en-US" altLang="zh-CN" dirty="0">
                <a:latin typeface="Arial" panose="020B0604020202020204" pitchFamily="34" charset="0"/>
                <a:ea typeface="宋体" panose="02010600030101010101" pitchFamily="2" charset="-122"/>
              </a:rPr>
              <a:t>), </a:t>
            </a:r>
            <a:r>
              <a:rPr lang="zh-CN" altLang="en-US" dirty="0">
                <a:latin typeface="Arial" panose="020B0604020202020204" pitchFamily="34" charset="0"/>
                <a:ea typeface="宋体" panose="02010600030101010101" pitchFamily="2" charset="-122"/>
              </a:rPr>
              <a:t>跳过和活动</a:t>
            </a:r>
            <a:r>
              <a:rPr lang="en-US" altLang="zh-CN" dirty="0">
                <a:latin typeface="Arial" panose="020B0604020202020204" pitchFamily="34" charset="0"/>
                <a:ea typeface="宋体" panose="02010600030101010101" pitchFamily="2" charset="-122"/>
              </a:rPr>
              <a:t>I</a:t>
            </a:r>
            <a:r>
              <a:rPr lang="zh-CN" altLang="en-US" dirty="0">
                <a:latin typeface="Arial" panose="020B0604020202020204" pitchFamily="34" charset="0"/>
                <a:ea typeface="宋体" panose="02010600030101010101" pitchFamily="2" charset="-122"/>
              </a:rPr>
              <a:t> 冲突的活动</a:t>
            </a:r>
            <a:endParaRPr lang="en-US" altLang="en-US" dirty="0">
              <a:latin typeface="Arial" panose="020B0604020202020204" pitchFamily="34" charset="0"/>
              <a:ea typeface="宋体" panose="02010600030101010101" pitchFamily="2" charset="-122"/>
            </a:endParaRPr>
          </a:p>
        </p:txBody>
      </p:sp>
      <p:sp>
        <p:nvSpPr>
          <p:cNvPr id="4" name="Slide Number Placeholder 3">
            <a:extLst>
              <a:ext uri="{FF2B5EF4-FFF2-40B4-BE49-F238E27FC236}">
                <a16:creationId xmlns:a16="http://schemas.microsoft.com/office/drawing/2014/main" id="{496D7BFC-F52D-C648-BDB1-403FECE2C74F}"/>
              </a:ext>
            </a:extLst>
          </p:cNvPr>
          <p:cNvSpPr>
            <a:spLocks noGrp="1"/>
          </p:cNvSpPr>
          <p:nvPr>
            <p:ph type="sldNum" sz="quarter" idx="5"/>
          </p:nvPr>
        </p:nvSpPr>
        <p:spPr>
          <a:extLst>
            <a:ext uri="{FAA26D3D-D897-4be2-8F04-BA451C77F1D7}">
              <ma14:placeholderFlag xmlns:ma14="http://schemas.microsoft.com/office/mac/drawingml/2011/main" xmlns="" val="1"/>
            </a:ext>
            <a:ext uri="{909E8E84-426E-40dd-AFC4-6F175D3DCCD1}"/>
            <a:ext uri="{91240B29-F687-4f45-9708-019B960494DF}"/>
            <a:ext uri="{AF507438-7753-43e0-B8FC-AC1667EBCBE1}"/>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2644DAF-D285-CD4C-A1EA-81010A3744A0}"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37348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a:extLst>
              <a:ext uri="{FF2B5EF4-FFF2-40B4-BE49-F238E27FC236}">
                <a16:creationId xmlns:a16="http://schemas.microsoft.com/office/drawing/2014/main" id="{25203CCB-0DBC-E94D-9B0F-CCF66B517DBB}"/>
              </a:ext>
            </a:extLst>
          </p:cNvPr>
          <p:cNvSpPr>
            <a:spLocks noGrp="1" noRot="1" noChangeAspect="1" noTextEdit="1"/>
          </p:cNvSpPr>
          <p:nvPr>
            <p:ph type="sldImg"/>
          </p:nvPr>
        </p:nvSpPr>
        <p:spPr>
          <a:ln/>
        </p:spPr>
      </p:sp>
      <p:sp>
        <p:nvSpPr>
          <p:cNvPr id="41986" name="Notes Placeholder 2">
            <a:extLst>
              <a:ext uri="{FF2B5EF4-FFF2-40B4-BE49-F238E27FC236}">
                <a16:creationId xmlns:a16="http://schemas.microsoft.com/office/drawing/2014/main" id="{EFE10846-6819-DC49-AACA-CEF2A2B79104}"/>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宋体" panose="02010600030101010101" pitchFamily="2" charset="-122"/>
                <a:hlinkClick r:id="rId3"/>
              </a:rPr>
              <a:t>https://www.bilibili.com/video/BV1BE411o7Xv?from=search&amp;seid=6118887648280973961</a:t>
            </a:r>
            <a:endParaRPr lang="en-US" altLang="en-US" dirty="0">
              <a:latin typeface="Arial" panose="020B0604020202020204" pitchFamily="34" charset="0"/>
              <a:ea typeface="宋体" panose="02010600030101010101" pitchFamily="2" charset="-122"/>
            </a:endParaRPr>
          </a:p>
        </p:txBody>
      </p:sp>
      <p:sp>
        <p:nvSpPr>
          <p:cNvPr id="4" name="Slide Number Placeholder 3">
            <a:extLst>
              <a:ext uri="{FF2B5EF4-FFF2-40B4-BE49-F238E27FC236}">
                <a16:creationId xmlns:a16="http://schemas.microsoft.com/office/drawing/2014/main" id="{E92F3644-FC77-9A41-A5E3-6E4B9AE1CDF1}"/>
              </a:ext>
            </a:extLst>
          </p:cNvPr>
          <p:cNvSpPr>
            <a:spLocks noGrp="1"/>
          </p:cNvSpPr>
          <p:nvPr>
            <p:ph type="sldNum" sz="quarter" idx="5"/>
          </p:nvPr>
        </p:nvSpPr>
        <p:spPr>
          <a:extLst>
            <a:ext uri="{FAA26D3D-D897-4be2-8F04-BA451C77F1D7}">
              <ma14:placeholderFlag xmlns:ma14="http://schemas.microsoft.com/office/mac/drawingml/2011/main" xmlns="" val="1"/>
            </a:ext>
            <a:ext uri="{909E8E84-426E-40dd-AFC4-6F175D3DCCD1}"/>
            <a:ext uri="{91240B29-F687-4f45-9708-019B960494DF}"/>
            <a:ext uri="{AF507438-7753-43e0-B8FC-AC1667EBCBE1}"/>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97742D1-FF6A-104E-8122-15159B1941C9}"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454923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Slide Image Placeholder 1">
            <a:extLst>
              <a:ext uri="{FF2B5EF4-FFF2-40B4-BE49-F238E27FC236}">
                <a16:creationId xmlns:a16="http://schemas.microsoft.com/office/drawing/2014/main" id="{28EB0779-22A6-774D-9EE8-F1C818512D2F}"/>
              </a:ext>
            </a:extLst>
          </p:cNvPr>
          <p:cNvSpPr>
            <a:spLocks noGrp="1" noRot="1" noChangeAspect="1" noTextEdit="1"/>
          </p:cNvSpPr>
          <p:nvPr>
            <p:ph type="sldImg"/>
          </p:nvPr>
        </p:nvSpPr>
        <p:spPr>
          <a:ln/>
        </p:spPr>
      </p:sp>
      <p:sp>
        <p:nvSpPr>
          <p:cNvPr id="141314" name="Notes Placeholder 2">
            <a:extLst>
              <a:ext uri="{FF2B5EF4-FFF2-40B4-BE49-F238E27FC236}">
                <a16:creationId xmlns:a16="http://schemas.microsoft.com/office/drawing/2014/main" id="{B1A00C4F-4692-4347-AA98-8D4D230DA0D9}"/>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ea typeface="宋体" panose="02010600030101010101" pitchFamily="2" charset="-122"/>
              </a:rPr>
              <a:t>在优先队列中，元素被赋予优先级。当访问元素时，具有最高优先级的元素最先删除。优先队列具有最高级先出 （</a:t>
            </a:r>
            <a:r>
              <a:rPr lang="en-US" altLang="zh-CN">
                <a:latin typeface="Arial" panose="020B0604020202020204" pitchFamily="34" charset="0"/>
                <a:ea typeface="宋体" panose="02010600030101010101" pitchFamily="2" charset="-122"/>
              </a:rPr>
              <a:t>first in, largest out</a:t>
            </a:r>
            <a:r>
              <a:rPr lang="zh-CN" altLang="en-US">
                <a:latin typeface="Arial" panose="020B0604020202020204" pitchFamily="34" charset="0"/>
                <a:ea typeface="宋体" panose="02010600030101010101" pitchFamily="2" charset="-122"/>
              </a:rPr>
              <a:t>）的行为特征。通常采用堆数据结构来实现。</a:t>
            </a:r>
            <a:endParaRPr lang="en-US" altLang="en-US">
              <a:latin typeface="Arial" panose="020B0604020202020204" pitchFamily="34" charset="0"/>
              <a:ea typeface="宋体" panose="02010600030101010101" pitchFamily="2" charset="-122"/>
            </a:endParaRPr>
          </a:p>
        </p:txBody>
      </p:sp>
      <p:sp>
        <p:nvSpPr>
          <p:cNvPr id="141315" name="Slide Number Placeholder 3">
            <a:extLst>
              <a:ext uri="{FF2B5EF4-FFF2-40B4-BE49-F238E27FC236}">
                <a16:creationId xmlns:a16="http://schemas.microsoft.com/office/drawing/2014/main" id="{4B79698C-6DE0-1140-AABD-521F288F80B3}"/>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C8BA880-E6EC-DB47-97E6-88EFA90CA3DD}"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25495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一开始</a:t>
            </a:r>
            <a:r>
              <a:rPr lang="en-US" altLang="zh-CN" dirty="0"/>
              <a:t>2</a:t>
            </a:r>
            <a:r>
              <a:rPr lang="zh-CN" altLang="en-US" dirty="0"/>
              <a:t>个点</a:t>
            </a:r>
            <a:r>
              <a:rPr lang="zh-CN" altLang="en-US"/>
              <a:t>，每次增加，</a:t>
            </a:r>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CC4CC4F-0EDA-554A-AD2F-1BA65561D909}"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861488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幻灯片图像占位符 1">
            <a:extLst>
              <a:ext uri="{FF2B5EF4-FFF2-40B4-BE49-F238E27FC236}">
                <a16:creationId xmlns:a16="http://schemas.microsoft.com/office/drawing/2014/main" id="{36C72C68-D238-C54F-A827-B8BF56B6A37F}"/>
              </a:ext>
            </a:extLst>
          </p:cNvPr>
          <p:cNvSpPr>
            <a:spLocks noGrp="1" noRot="1" noChangeAspect="1" noTextEdit="1"/>
          </p:cNvSpPr>
          <p:nvPr>
            <p:ph type="sldImg"/>
          </p:nvPr>
        </p:nvSpPr>
        <p:spPr>
          <a:ln/>
        </p:spPr>
      </p:sp>
      <p:sp>
        <p:nvSpPr>
          <p:cNvPr id="148482" name="备注占位符 2">
            <a:extLst>
              <a:ext uri="{FF2B5EF4-FFF2-40B4-BE49-F238E27FC236}">
                <a16:creationId xmlns:a16="http://schemas.microsoft.com/office/drawing/2014/main" id="{FDD5CC51-37F9-3548-B2AF-A42084DDCCC0}"/>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ea typeface="宋体" panose="02010600030101010101" pitchFamily="2" charset="-122"/>
              </a:rPr>
              <a:t>B</a:t>
            </a:r>
            <a:r>
              <a:rPr lang="zh-CN" altLang="en-US">
                <a:latin typeface="Arial" panose="020B0604020202020204" pitchFamily="34" charset="0"/>
                <a:ea typeface="宋体" panose="02010600030101010101" pitchFamily="2" charset="-122"/>
              </a:rPr>
              <a:t>为文件长度，</a:t>
            </a:r>
            <a:r>
              <a:rPr lang="en-US" altLang="zh-CN">
                <a:latin typeface="Arial" panose="020B0604020202020204" pitchFamily="34" charset="0"/>
                <a:ea typeface="宋体" panose="02010600030101010101" pitchFamily="2" charset="-122"/>
              </a:rPr>
              <a:t>c(a)*2+c(x)*1&gt;c(a)*1+c(x)*2</a:t>
            </a:r>
            <a:endParaRPr lang="zh-CN" altLang="en-US">
              <a:latin typeface="Arial" panose="020B0604020202020204" pitchFamily="34" charset="0"/>
              <a:ea typeface="宋体" panose="02010600030101010101" pitchFamily="2" charset="-122"/>
            </a:endParaRPr>
          </a:p>
        </p:txBody>
      </p:sp>
      <p:sp>
        <p:nvSpPr>
          <p:cNvPr id="148483" name="幻灯片编号占位符 3">
            <a:extLst>
              <a:ext uri="{FF2B5EF4-FFF2-40B4-BE49-F238E27FC236}">
                <a16:creationId xmlns:a16="http://schemas.microsoft.com/office/drawing/2014/main" id="{D3BC7EF3-F0C4-3A49-B7BA-FF8B609B4FFF}"/>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EF588EE-BD20-714E-97C8-4CFB1763D1F6}"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21979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a:extLst>
              <a:ext uri="{FF2B5EF4-FFF2-40B4-BE49-F238E27FC236}">
                <a16:creationId xmlns:a16="http://schemas.microsoft.com/office/drawing/2014/main" id="{65194541-4EF5-1845-A9D5-74E17C2919D0}"/>
              </a:ext>
            </a:extLst>
          </p:cNvPr>
          <p:cNvSpPr>
            <a:spLocks noGrp="1" noRot="1" noChangeAspect="1" noChangeArrowheads="1" noTextEdit="1"/>
          </p:cNvSpPr>
          <p:nvPr>
            <p:ph type="sldImg"/>
          </p:nvPr>
        </p:nvSpPr>
        <p:spPr>
          <a:ln/>
        </p:spPr>
      </p:sp>
      <p:sp>
        <p:nvSpPr>
          <p:cNvPr id="23554" name="Notes Placeholder 2">
            <a:extLst>
              <a:ext uri="{FF2B5EF4-FFF2-40B4-BE49-F238E27FC236}">
                <a16:creationId xmlns:a16="http://schemas.microsoft.com/office/drawing/2014/main" id="{BBA5C7B1-155E-AD45-BB7B-1227F07D076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N" altLang="en-CN" dirty="0">
              <a:latin typeface="Arial" panose="020B0604020202020204" pitchFamily="34" charset="0"/>
            </a:endParaRPr>
          </a:p>
        </p:txBody>
      </p:sp>
      <p:sp>
        <p:nvSpPr>
          <p:cNvPr id="23555" name="Slide Number Placeholder 3">
            <a:extLst>
              <a:ext uri="{FF2B5EF4-FFF2-40B4-BE49-F238E27FC236}">
                <a16:creationId xmlns:a16="http://schemas.microsoft.com/office/drawing/2014/main" id="{A84840F4-A5BC-C94E-8567-C0E894C9478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32E1D75-5FE9-8544-8818-3A10C6C9D273}"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Tree>
    <p:extLst>
      <p:ext uri="{BB962C8B-B14F-4D97-AF65-F5344CB8AC3E}">
        <p14:creationId xmlns:p14="http://schemas.microsoft.com/office/powerpoint/2010/main" val="507643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a:extLst>
              <a:ext uri="{FF2B5EF4-FFF2-40B4-BE49-F238E27FC236}">
                <a16:creationId xmlns:a16="http://schemas.microsoft.com/office/drawing/2014/main" id="{FE26703A-93BE-C24E-A296-CFDA2C5221BD}"/>
              </a:ext>
            </a:extLst>
          </p:cNvPr>
          <p:cNvSpPr>
            <a:spLocks noGrp="1" noRot="1" noChangeAspect="1" noChangeArrowheads="1" noTextEdit="1"/>
          </p:cNvSpPr>
          <p:nvPr>
            <p:ph type="sldImg"/>
          </p:nvPr>
        </p:nvSpPr>
        <p:spPr>
          <a:ln/>
        </p:spPr>
      </p:sp>
      <p:sp>
        <p:nvSpPr>
          <p:cNvPr id="27650" name="Notes Placeholder 2">
            <a:extLst>
              <a:ext uri="{FF2B5EF4-FFF2-40B4-BE49-F238E27FC236}">
                <a16:creationId xmlns:a16="http://schemas.microsoft.com/office/drawing/2014/main" id="{A768E9F5-3E20-394C-97BA-CA2F98318C7D}"/>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latin typeface="Arial" panose="020B0604020202020204" pitchFamily="34" charset="0"/>
            </a:endParaRPr>
          </a:p>
          <a:p>
            <a:r>
              <a:rPr lang="en-US" altLang="zh-CN" dirty="0">
                <a:latin typeface="Arial" panose="020B0604020202020204" pitchFamily="34" charset="0"/>
              </a:rPr>
              <a:t>1983</a:t>
            </a:r>
            <a:r>
              <a:rPr lang="zh-CN" altLang="en-US" dirty="0">
                <a:latin typeface="Arial" panose="020B0604020202020204" pitchFamily="34" charset="0"/>
              </a:rPr>
              <a:t>年，</a:t>
            </a:r>
            <a:r>
              <a:rPr lang="en-US" altLang="zh-CN" dirty="0">
                <a:latin typeface="Arial" panose="020B0604020202020204" pitchFamily="34" charset="0"/>
              </a:rPr>
              <a:t>ACM</a:t>
            </a:r>
            <a:r>
              <a:rPr lang="zh-CN" altLang="en-US" dirty="0">
                <a:latin typeface="Arial" panose="020B0604020202020204" pitchFamily="34" charset="0"/>
              </a:rPr>
              <a:t>为纪念</a:t>
            </a:r>
            <a:r>
              <a:rPr lang="en-US" altLang="zh-CN" dirty="0">
                <a:latin typeface="Arial" panose="020B0604020202020204" pitchFamily="34" charset="0"/>
              </a:rPr>
              <a:t>Communications of ACM </a:t>
            </a:r>
            <a:r>
              <a:rPr lang="zh-CN" altLang="en-US" dirty="0">
                <a:latin typeface="Arial" panose="020B0604020202020204" pitchFamily="34" charset="0"/>
              </a:rPr>
              <a:t>创刊</a:t>
            </a:r>
            <a:r>
              <a:rPr lang="en-US" altLang="zh-CN" dirty="0">
                <a:latin typeface="Arial" panose="020B0604020202020204" pitchFamily="34" charset="0"/>
              </a:rPr>
              <a:t>25</a:t>
            </a:r>
            <a:r>
              <a:rPr lang="zh-CN" altLang="en-US" dirty="0">
                <a:latin typeface="Arial" panose="020B0604020202020204" pitchFamily="34" charset="0"/>
              </a:rPr>
              <a:t>周年，评选出从</a:t>
            </a:r>
            <a:r>
              <a:rPr lang="en-US" altLang="zh-CN" dirty="0">
                <a:latin typeface="Arial" panose="020B0604020202020204" pitchFamily="34" charset="0"/>
              </a:rPr>
              <a:t>1958-1982</a:t>
            </a:r>
            <a:r>
              <a:rPr lang="zh-CN" altLang="en-US" dirty="0">
                <a:latin typeface="Arial" panose="020B0604020202020204" pitchFamily="34" charset="0"/>
              </a:rPr>
              <a:t>的四分之一个世纪中在该杂志上发表的</a:t>
            </a:r>
            <a:r>
              <a:rPr lang="en-US" altLang="zh-CN" dirty="0">
                <a:latin typeface="Arial" panose="020B0604020202020204" pitchFamily="34" charset="0"/>
              </a:rPr>
              <a:t>25</a:t>
            </a:r>
            <a:r>
              <a:rPr lang="zh-CN" altLang="en-US" dirty="0">
                <a:latin typeface="Arial" panose="020B0604020202020204" pitchFamily="34" charset="0"/>
              </a:rPr>
              <a:t>篇有里程碑意义的论文，每年一篇，</a:t>
            </a:r>
            <a:r>
              <a:rPr lang="ja-JP" altLang="en-US" sz="1200" b="0" i="0" kern="1200">
                <a:solidFill>
                  <a:schemeClr val="tx1"/>
                </a:solidFill>
                <a:effectLst/>
                <a:latin typeface="+mn-lt"/>
                <a:ea typeface="+mn-ea"/>
                <a:cs typeface="+mn-cs"/>
              </a:rPr>
              <a:t>艾兹格</a:t>
            </a:r>
            <a:r>
              <a:rPr lang="zh-CN" altLang="en-US" sz="1200" b="0" i="0" kern="1200">
                <a:solidFill>
                  <a:schemeClr val="tx1"/>
                </a:solidFill>
                <a:effectLst/>
                <a:latin typeface="+mn-lt"/>
                <a:ea typeface="+mn-ea"/>
                <a:cs typeface="+mn-cs"/>
              </a:rPr>
              <a:t> </a:t>
            </a:r>
            <a:r>
              <a:rPr lang="zh-CN" altLang="en-US">
                <a:latin typeface="Arial" panose="020B0604020202020204" pitchFamily="34" charset="0"/>
              </a:rPr>
              <a:t>狄</a:t>
            </a:r>
            <a:r>
              <a:rPr lang="zh-CN" altLang="en-US" dirty="0">
                <a:latin typeface="Arial" panose="020B0604020202020204" pitchFamily="34" charset="0"/>
              </a:rPr>
              <a:t>克斯特拉一人就有两篇入选，是仅有的这样的两位学者之一 。快速排序</a:t>
            </a:r>
            <a:r>
              <a:rPr lang="en-US" sz="1200" dirty="0"/>
              <a:t>Charles A. R. Hoare </a:t>
            </a:r>
            <a:endParaRPr lang="zh-CN" altLang="en-US" dirty="0">
              <a:latin typeface="Arial" panose="020B0604020202020204" pitchFamily="34" charset="0"/>
            </a:endParaRPr>
          </a:p>
          <a:p>
            <a:endParaRPr lang="zh-CN" altLang="en-US" dirty="0">
              <a:latin typeface="Arial" panose="020B0604020202020204" pitchFamily="34" charset="0"/>
            </a:endParaRPr>
          </a:p>
          <a:p>
            <a:endParaRPr lang="en-US" altLang="en-US" dirty="0">
              <a:latin typeface="Arial" panose="020B0604020202020204" pitchFamily="34" charset="0"/>
            </a:endParaRPr>
          </a:p>
        </p:txBody>
      </p:sp>
      <p:sp>
        <p:nvSpPr>
          <p:cNvPr id="27651" name="Slide Number Placeholder 3">
            <a:extLst>
              <a:ext uri="{FF2B5EF4-FFF2-40B4-BE49-F238E27FC236}">
                <a16:creationId xmlns:a16="http://schemas.microsoft.com/office/drawing/2014/main" id="{A00B4D00-2B02-594B-9148-E45640F3CB52}"/>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E0255D8-DFCF-0740-A9A7-E62821004EA4}"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Tree>
    <p:extLst>
      <p:ext uri="{BB962C8B-B14F-4D97-AF65-F5344CB8AC3E}">
        <p14:creationId xmlns:p14="http://schemas.microsoft.com/office/powerpoint/2010/main" val="3876112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a:extLst>
              <a:ext uri="{FF2B5EF4-FFF2-40B4-BE49-F238E27FC236}">
                <a16:creationId xmlns:a16="http://schemas.microsoft.com/office/drawing/2014/main" id="{796B831A-CA25-D744-AD7E-73BF01C2ED36}"/>
              </a:ext>
            </a:extLst>
          </p:cNvPr>
          <p:cNvSpPr>
            <a:spLocks noGrp="1" noRot="1" noChangeAspect="1" noChangeArrowheads="1" noTextEdit="1"/>
          </p:cNvSpPr>
          <p:nvPr>
            <p:ph type="sldImg"/>
          </p:nvPr>
        </p:nvSpPr>
        <p:spPr>
          <a:ln/>
        </p:spPr>
      </p:sp>
      <p:sp>
        <p:nvSpPr>
          <p:cNvPr id="29698" name="Notes Placeholder 2">
            <a:extLst>
              <a:ext uri="{FF2B5EF4-FFF2-40B4-BE49-F238E27FC236}">
                <a16:creationId xmlns:a16="http://schemas.microsoft.com/office/drawing/2014/main" id="{A0735ABA-9CB1-2249-BCBB-864145E6C19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ltLang="en-CN">
                <a:latin typeface="Arial" panose="020B0604020202020204" pitchFamily="34" charset="0"/>
              </a:rPr>
              <a:t>从左下角到右上角</a:t>
            </a:r>
            <a:r>
              <a:rPr lang="zh-CN" altLang="en-US">
                <a:latin typeface="Arial" panose="020B0604020202020204" pitchFamily="34" charset="0"/>
              </a:rPr>
              <a:t>，机器人运动路线规划问题。</a:t>
            </a:r>
            <a:endParaRPr lang="en-CN" altLang="en-CN">
              <a:latin typeface="Arial" panose="020B0604020202020204" pitchFamily="34" charset="0"/>
            </a:endParaRPr>
          </a:p>
        </p:txBody>
      </p:sp>
      <p:sp>
        <p:nvSpPr>
          <p:cNvPr id="29699" name="Slide Number Placeholder 3">
            <a:extLst>
              <a:ext uri="{FF2B5EF4-FFF2-40B4-BE49-F238E27FC236}">
                <a16:creationId xmlns:a16="http://schemas.microsoft.com/office/drawing/2014/main" id="{217046DD-8090-BD40-ACF1-04C4A7B5C56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DBCA751-DE34-A343-83EE-D0D2D59594A7}"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Tree>
    <p:extLst>
      <p:ext uri="{BB962C8B-B14F-4D97-AF65-F5344CB8AC3E}">
        <p14:creationId xmlns:p14="http://schemas.microsoft.com/office/powerpoint/2010/main" val="32255807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A5850E68-E163-3448-9096-0E289BA1222B}"/>
              </a:ext>
            </a:extLst>
          </p:cNvPr>
          <p:cNvGrpSpPr>
            <a:grpSpLocks/>
          </p:cNvGrpSpPr>
          <p:nvPr/>
        </p:nvGrpSpPr>
        <p:grpSpPr bwMode="auto">
          <a:xfrm>
            <a:off x="0" y="2438400"/>
            <a:ext cx="9009063" cy="1052513"/>
            <a:chOff x="0" y="1536"/>
            <a:chExt cx="5675" cy="663"/>
          </a:xfrm>
        </p:grpSpPr>
        <p:grpSp>
          <p:nvGrpSpPr>
            <p:cNvPr id="5" name="Group 3">
              <a:extLst>
                <a:ext uri="{FF2B5EF4-FFF2-40B4-BE49-F238E27FC236}">
                  <a16:creationId xmlns:a16="http://schemas.microsoft.com/office/drawing/2014/main" id="{2B4CBFAE-0A2E-2440-A2F3-8D044F43C4AC}"/>
                </a:ext>
              </a:extLst>
            </p:cNvPr>
            <p:cNvGrpSpPr>
              <a:grpSpLocks/>
            </p:cNvGrpSpPr>
            <p:nvPr/>
          </p:nvGrpSpPr>
          <p:grpSpPr bwMode="auto">
            <a:xfrm>
              <a:off x="183" y="1604"/>
              <a:ext cx="448" cy="299"/>
              <a:chOff x="720" y="336"/>
              <a:chExt cx="624" cy="432"/>
            </a:xfrm>
          </p:grpSpPr>
          <p:sp>
            <p:nvSpPr>
              <p:cNvPr id="12" name="Rectangle 4">
                <a:extLst>
                  <a:ext uri="{FF2B5EF4-FFF2-40B4-BE49-F238E27FC236}">
                    <a16:creationId xmlns:a16="http://schemas.microsoft.com/office/drawing/2014/main" id="{862EFDED-1CEA-3745-A241-0773F05145CC}"/>
                  </a:ext>
                </a:extLst>
              </p:cNvPr>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eaLnBrk="1" hangingPunct="1">
                  <a:defRPr/>
                </a:pPr>
                <a:endParaRPr lang="zh-CN" altLang="en-US"/>
              </a:p>
            </p:txBody>
          </p:sp>
          <p:sp>
            <p:nvSpPr>
              <p:cNvPr id="13" name="Rectangle 5">
                <a:extLst>
                  <a:ext uri="{FF2B5EF4-FFF2-40B4-BE49-F238E27FC236}">
                    <a16:creationId xmlns:a16="http://schemas.microsoft.com/office/drawing/2014/main" id="{E7F85F99-7C6B-E447-A7D9-55B9DAE0CB42}"/>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eaLnBrk="1" hangingPunct="1">
                  <a:defRPr/>
                </a:pPr>
                <a:endParaRPr lang="zh-CN" altLang="en-US"/>
              </a:p>
            </p:txBody>
          </p:sp>
        </p:grpSp>
        <p:grpSp>
          <p:nvGrpSpPr>
            <p:cNvPr id="6" name="Group 6">
              <a:extLst>
                <a:ext uri="{FF2B5EF4-FFF2-40B4-BE49-F238E27FC236}">
                  <a16:creationId xmlns:a16="http://schemas.microsoft.com/office/drawing/2014/main" id="{392041F0-3CEB-5045-86A4-C50098D69E33}"/>
                </a:ext>
              </a:extLst>
            </p:cNvPr>
            <p:cNvGrpSpPr>
              <a:grpSpLocks/>
            </p:cNvGrpSpPr>
            <p:nvPr/>
          </p:nvGrpSpPr>
          <p:grpSpPr bwMode="auto">
            <a:xfrm>
              <a:off x="261" y="1870"/>
              <a:ext cx="465" cy="299"/>
              <a:chOff x="912" y="2640"/>
              <a:chExt cx="672" cy="432"/>
            </a:xfrm>
          </p:grpSpPr>
          <p:sp>
            <p:nvSpPr>
              <p:cNvPr id="10" name="Rectangle 7">
                <a:extLst>
                  <a:ext uri="{FF2B5EF4-FFF2-40B4-BE49-F238E27FC236}">
                    <a16:creationId xmlns:a16="http://schemas.microsoft.com/office/drawing/2014/main" id="{2A44425F-8570-C14B-A6B1-2C126BB39C15}"/>
                  </a:ext>
                </a:extLst>
              </p:cNvPr>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eaLnBrk="1" hangingPunct="1">
                  <a:defRPr/>
                </a:pPr>
                <a:endParaRPr lang="zh-CN" altLang="en-US"/>
              </a:p>
            </p:txBody>
          </p:sp>
          <p:sp>
            <p:nvSpPr>
              <p:cNvPr id="11" name="Rectangle 8">
                <a:extLst>
                  <a:ext uri="{FF2B5EF4-FFF2-40B4-BE49-F238E27FC236}">
                    <a16:creationId xmlns:a16="http://schemas.microsoft.com/office/drawing/2014/main" id="{C7148219-7763-4E49-BB4E-0FBC133013B4}"/>
                  </a:ext>
                </a:extLst>
              </p:cNvPr>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eaLnBrk="1" hangingPunct="1">
                  <a:defRPr/>
                </a:pPr>
                <a:endParaRPr lang="zh-CN" altLang="en-US"/>
              </a:p>
            </p:txBody>
          </p:sp>
        </p:grpSp>
        <p:sp>
          <p:nvSpPr>
            <p:cNvPr id="7" name="Rectangle 9">
              <a:extLst>
                <a:ext uri="{FF2B5EF4-FFF2-40B4-BE49-F238E27FC236}">
                  <a16:creationId xmlns:a16="http://schemas.microsoft.com/office/drawing/2014/main" id="{CDC3B6D6-BE1E-D347-A75A-A40A03BF0E63}"/>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eaLnBrk="1" hangingPunct="1">
                <a:defRPr/>
              </a:pPr>
              <a:endParaRPr lang="zh-CN" altLang="en-US"/>
            </a:p>
          </p:txBody>
        </p:sp>
        <p:sp>
          <p:nvSpPr>
            <p:cNvPr id="8" name="Rectangle 10">
              <a:extLst>
                <a:ext uri="{FF2B5EF4-FFF2-40B4-BE49-F238E27FC236}">
                  <a16:creationId xmlns:a16="http://schemas.microsoft.com/office/drawing/2014/main" id="{06323FFE-F7F2-3849-9E5E-58B56F48BF4A}"/>
                </a:ext>
              </a:extLst>
            </p:cNvPr>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eaLnBrk="1" hangingPunct="1">
                <a:defRPr/>
              </a:pPr>
              <a:endParaRPr lang="zh-CN" altLang="en-US"/>
            </a:p>
          </p:txBody>
        </p:sp>
        <p:sp>
          <p:nvSpPr>
            <p:cNvPr id="9" name="Rectangle 11">
              <a:extLst>
                <a:ext uri="{FF2B5EF4-FFF2-40B4-BE49-F238E27FC236}">
                  <a16:creationId xmlns:a16="http://schemas.microsoft.com/office/drawing/2014/main" id="{9C042121-B889-2A4C-8202-BDEAF8A24AC3}"/>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eaLnBrk="1" hangingPunct="1">
                <a:defRPr/>
              </a:pPr>
              <a:endParaRPr lang="zh-CN" altLang="en-US"/>
            </a:p>
          </p:txBody>
        </p:sp>
      </p:grpSp>
      <p:pic>
        <p:nvPicPr>
          <p:cNvPr id="14" name="Picture 17" descr="index_03">
            <a:extLst>
              <a:ext uri="{FF2B5EF4-FFF2-40B4-BE49-F238E27FC236}">
                <a16:creationId xmlns:a16="http://schemas.microsoft.com/office/drawing/2014/main" id="{9BC62634-6F47-CB42-9F2D-65F326C303C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391477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32" name="Rectangle 12"/>
          <p:cNvSpPr>
            <a:spLocks noGrp="1" noChangeArrowheads="1"/>
          </p:cNvSpPr>
          <p:nvPr>
            <p:ph type="ctrTitle"/>
          </p:nvPr>
        </p:nvSpPr>
        <p:spPr>
          <a:xfrm>
            <a:off x="990600" y="1676400"/>
            <a:ext cx="7772400" cy="1462088"/>
          </a:xfrm>
        </p:spPr>
        <p:txBody>
          <a:bodyPr/>
          <a:lstStyle>
            <a:lvl1pPr>
              <a:defRPr/>
            </a:lvl1pPr>
          </a:lstStyle>
          <a:p>
            <a:pPr lvl="0"/>
            <a:r>
              <a:rPr lang="zh-CN" altLang="en-US" noProof="0"/>
              <a:t>单击此处编辑母版标题样式</a:t>
            </a:r>
          </a:p>
        </p:txBody>
      </p:sp>
      <p:sp>
        <p:nvSpPr>
          <p:cNvPr id="81933" name="Rectangle 13"/>
          <p:cNvSpPr>
            <a:spLocks noGrp="1" noChangeArrowheads="1"/>
          </p:cNvSpPr>
          <p:nvPr>
            <p:ph type="subTitle" idx="1"/>
          </p:nvPr>
        </p:nvSpPr>
        <p:spPr>
          <a:xfrm>
            <a:off x="1371600" y="3886200"/>
            <a:ext cx="6400800" cy="1752600"/>
          </a:xfrm>
        </p:spPr>
        <p:txBody>
          <a:bodyPr/>
          <a:lstStyle>
            <a:lvl1pPr marL="0" indent="0" algn="ctr">
              <a:buFont typeface="Wingdings" charset="0"/>
              <a:buNone/>
              <a:defRPr/>
            </a:lvl1pPr>
          </a:lstStyle>
          <a:p>
            <a:pPr lvl="0"/>
            <a:r>
              <a:rPr lang="zh-CN" altLang="en-US" noProof="0"/>
              <a:t>单击此处编辑母版副标题样式</a:t>
            </a:r>
          </a:p>
        </p:txBody>
      </p:sp>
      <p:sp>
        <p:nvSpPr>
          <p:cNvPr id="15" name="Date Placeholder 14">
            <a:extLst>
              <a:ext uri="{FF2B5EF4-FFF2-40B4-BE49-F238E27FC236}">
                <a16:creationId xmlns:a16="http://schemas.microsoft.com/office/drawing/2014/main" id="{AB0E0B24-1CD4-6544-85AA-593465E68156}"/>
              </a:ext>
            </a:extLst>
          </p:cNvPr>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fld id="{C2F99642-A703-7A41-8EB7-45E480B7A155}" type="datetime1">
              <a:rPr lang="en-US" altLang="zh-CN" smtClean="0"/>
              <a:t>11/8/2022</a:t>
            </a:fld>
            <a:endParaRPr lang="en-US" altLang="zh-CN"/>
          </a:p>
        </p:txBody>
      </p:sp>
      <p:sp>
        <p:nvSpPr>
          <p:cNvPr id="16" name="Rectangle 16">
            <a:extLst>
              <a:ext uri="{FF2B5EF4-FFF2-40B4-BE49-F238E27FC236}">
                <a16:creationId xmlns:a16="http://schemas.microsoft.com/office/drawing/2014/main" id="{888A6417-4E51-5445-9557-341520FE19DC}"/>
              </a:ext>
            </a:extLst>
          </p:cNvPr>
          <p:cNvSpPr>
            <a:spLocks noGrp="1" noChangeArrowheads="1"/>
          </p:cNvSpPr>
          <p:nvPr>
            <p:ph type="sldNum" sz="quarter" idx="11"/>
          </p:nvPr>
        </p:nvSpPr>
        <p:spPr>
          <a:xfrm>
            <a:off x="6858000" y="6248400"/>
            <a:ext cx="1905000" cy="457200"/>
          </a:xfrm>
        </p:spPr>
        <p:txBody>
          <a:bodyPr/>
          <a:lstStyle>
            <a:lvl1pPr>
              <a:defRPr>
                <a:solidFill>
                  <a:schemeClr val="bg2"/>
                </a:solidFill>
              </a:defRPr>
            </a:lvl1pPr>
          </a:lstStyle>
          <a:p>
            <a:fld id="{A6AF1753-BBFF-CC47-A60F-D8143EF2BDE3}" type="slidenum">
              <a:rPr lang="zh-CN" altLang="en-US"/>
              <a:pPr/>
              <a:t>‹#›</a:t>
            </a:fld>
            <a:endParaRPr lang="en-US" altLang="zh-CN"/>
          </a:p>
        </p:txBody>
      </p:sp>
    </p:spTree>
    <p:extLst>
      <p:ext uri="{BB962C8B-B14F-4D97-AF65-F5344CB8AC3E}">
        <p14:creationId xmlns:p14="http://schemas.microsoft.com/office/powerpoint/2010/main" val="522125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本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11">
            <a:extLst>
              <a:ext uri="{FF2B5EF4-FFF2-40B4-BE49-F238E27FC236}">
                <a16:creationId xmlns:a16="http://schemas.microsoft.com/office/drawing/2014/main" id="{8E3E2C5D-9E8F-E94E-A3F5-063167962594}"/>
              </a:ext>
            </a:extLst>
          </p:cNvPr>
          <p:cNvSpPr>
            <a:spLocks noGrp="1" noChangeArrowheads="1"/>
          </p:cNvSpPr>
          <p:nvPr>
            <p:ph type="dt" sz="half" idx="10"/>
          </p:nvPr>
        </p:nvSpPr>
        <p:spPr>
          <a:ln/>
        </p:spPr>
        <p:txBody>
          <a:bodyPr/>
          <a:lstStyle>
            <a:lvl1pPr>
              <a:defRPr/>
            </a:lvl1pPr>
          </a:lstStyle>
          <a:p>
            <a:pPr>
              <a:defRPr/>
            </a:pPr>
            <a:fld id="{B4FE48FF-C98F-6245-B531-4B0AC61EA5B4}" type="datetime1">
              <a:rPr lang="en-US" altLang="zh-CN" smtClean="0"/>
              <a:t>11/8/2022</a:t>
            </a:fld>
            <a:endParaRPr lang="en-US" altLang="zh-CN"/>
          </a:p>
        </p:txBody>
      </p:sp>
      <p:sp>
        <p:nvSpPr>
          <p:cNvPr id="5" name="Rectangle 13">
            <a:extLst>
              <a:ext uri="{FF2B5EF4-FFF2-40B4-BE49-F238E27FC236}">
                <a16:creationId xmlns:a16="http://schemas.microsoft.com/office/drawing/2014/main" id="{25F64D01-A2A0-DD4C-8732-E37594D00758}"/>
              </a:ext>
            </a:extLst>
          </p:cNvPr>
          <p:cNvSpPr>
            <a:spLocks noGrp="1" noChangeArrowheads="1"/>
          </p:cNvSpPr>
          <p:nvPr>
            <p:ph type="sldNum" sz="quarter" idx="11"/>
          </p:nvPr>
        </p:nvSpPr>
        <p:spPr>
          <a:ln/>
        </p:spPr>
        <p:txBody>
          <a:bodyPr/>
          <a:lstStyle>
            <a:lvl1pPr>
              <a:defRPr/>
            </a:lvl1pPr>
          </a:lstStyle>
          <a:p>
            <a:fld id="{6D046C18-10AC-444F-AAD6-1C6B978D2C28}" type="slidenum">
              <a:rPr lang="zh-CN" altLang="en-US"/>
              <a:pPr/>
              <a:t>‹#›</a:t>
            </a:fld>
            <a:endParaRPr lang="en-US" altLang="zh-CN"/>
          </a:p>
        </p:txBody>
      </p:sp>
    </p:spTree>
    <p:extLst>
      <p:ext uri="{BB962C8B-B14F-4D97-AF65-F5344CB8AC3E}">
        <p14:creationId xmlns:p14="http://schemas.microsoft.com/office/powerpoint/2010/main" val="889733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本占位符 2"/>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11">
            <a:extLst>
              <a:ext uri="{FF2B5EF4-FFF2-40B4-BE49-F238E27FC236}">
                <a16:creationId xmlns:a16="http://schemas.microsoft.com/office/drawing/2014/main" id="{3F099CDC-4780-3549-9D23-3939B10E6707}"/>
              </a:ext>
            </a:extLst>
          </p:cNvPr>
          <p:cNvSpPr>
            <a:spLocks noGrp="1" noChangeArrowheads="1"/>
          </p:cNvSpPr>
          <p:nvPr>
            <p:ph type="dt" sz="half" idx="10"/>
          </p:nvPr>
        </p:nvSpPr>
        <p:spPr>
          <a:ln/>
        </p:spPr>
        <p:txBody>
          <a:bodyPr/>
          <a:lstStyle>
            <a:lvl1pPr>
              <a:defRPr/>
            </a:lvl1pPr>
          </a:lstStyle>
          <a:p>
            <a:pPr>
              <a:defRPr/>
            </a:pPr>
            <a:fld id="{D1980F71-6F73-C94A-9669-DDC8270E90CF}" type="datetime1">
              <a:rPr lang="en-US" altLang="zh-CN" smtClean="0"/>
              <a:t>11/8/2022</a:t>
            </a:fld>
            <a:endParaRPr lang="en-US" altLang="zh-CN"/>
          </a:p>
        </p:txBody>
      </p:sp>
      <p:sp>
        <p:nvSpPr>
          <p:cNvPr id="5" name="Rectangle 13">
            <a:extLst>
              <a:ext uri="{FF2B5EF4-FFF2-40B4-BE49-F238E27FC236}">
                <a16:creationId xmlns:a16="http://schemas.microsoft.com/office/drawing/2014/main" id="{3013F4A3-AF7A-3542-B117-20B820F869B2}"/>
              </a:ext>
            </a:extLst>
          </p:cNvPr>
          <p:cNvSpPr>
            <a:spLocks noGrp="1" noChangeArrowheads="1"/>
          </p:cNvSpPr>
          <p:nvPr>
            <p:ph type="sldNum" sz="quarter" idx="11"/>
          </p:nvPr>
        </p:nvSpPr>
        <p:spPr>
          <a:ln/>
        </p:spPr>
        <p:txBody>
          <a:bodyPr/>
          <a:lstStyle>
            <a:lvl1pPr>
              <a:defRPr/>
            </a:lvl1pPr>
          </a:lstStyle>
          <a:p>
            <a:fld id="{53C15936-62A3-E243-9B38-4C9B90D5E461}" type="slidenum">
              <a:rPr lang="zh-CN" altLang="en-US"/>
              <a:pPr/>
              <a:t>‹#›</a:t>
            </a:fld>
            <a:endParaRPr lang="en-US" altLang="zh-CN"/>
          </a:p>
        </p:txBody>
      </p:sp>
    </p:spTree>
    <p:extLst>
      <p:ext uri="{BB962C8B-B14F-4D97-AF65-F5344CB8AC3E}">
        <p14:creationId xmlns:p14="http://schemas.microsoft.com/office/powerpoint/2010/main" val="321389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54C6B0BB-C6BD-0342-89EA-B64E2F119EE3}"/>
              </a:ext>
            </a:extLst>
          </p:cNvPr>
          <p:cNvGrpSpPr>
            <a:grpSpLocks/>
          </p:cNvGrpSpPr>
          <p:nvPr/>
        </p:nvGrpSpPr>
        <p:grpSpPr bwMode="auto">
          <a:xfrm>
            <a:off x="0" y="2438400"/>
            <a:ext cx="9009063" cy="1052513"/>
            <a:chOff x="0" y="1536"/>
            <a:chExt cx="5675" cy="663"/>
          </a:xfrm>
        </p:grpSpPr>
        <p:grpSp>
          <p:nvGrpSpPr>
            <p:cNvPr id="5" name="Group 3">
              <a:extLst>
                <a:ext uri="{FF2B5EF4-FFF2-40B4-BE49-F238E27FC236}">
                  <a16:creationId xmlns:a16="http://schemas.microsoft.com/office/drawing/2014/main" id="{2A9F21AB-5FBF-EA4D-867A-6D3D202A8178}"/>
                </a:ext>
              </a:extLst>
            </p:cNvPr>
            <p:cNvGrpSpPr>
              <a:grpSpLocks/>
            </p:cNvGrpSpPr>
            <p:nvPr/>
          </p:nvGrpSpPr>
          <p:grpSpPr bwMode="auto">
            <a:xfrm>
              <a:off x="183" y="1604"/>
              <a:ext cx="448" cy="299"/>
              <a:chOff x="720" y="336"/>
              <a:chExt cx="624" cy="432"/>
            </a:xfrm>
          </p:grpSpPr>
          <p:sp>
            <p:nvSpPr>
              <p:cNvPr id="12" name="Rectangle 4">
                <a:extLst>
                  <a:ext uri="{FF2B5EF4-FFF2-40B4-BE49-F238E27FC236}">
                    <a16:creationId xmlns:a16="http://schemas.microsoft.com/office/drawing/2014/main" id="{B85FE003-B605-D445-B55B-BA9FAC9849B5}"/>
                  </a:ext>
                </a:extLst>
              </p:cNvPr>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charset="0"/>
                  <a:ea typeface="宋体" charset="-122"/>
                </a:endParaRPr>
              </a:p>
            </p:txBody>
          </p:sp>
          <p:sp>
            <p:nvSpPr>
              <p:cNvPr id="13" name="Rectangle 5">
                <a:extLst>
                  <a:ext uri="{FF2B5EF4-FFF2-40B4-BE49-F238E27FC236}">
                    <a16:creationId xmlns:a16="http://schemas.microsoft.com/office/drawing/2014/main" id="{0ADA5BEF-DDA2-8043-8D2F-066A728F558C}"/>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charset="0"/>
                  <a:ea typeface="宋体" charset="-122"/>
                </a:endParaRPr>
              </a:p>
            </p:txBody>
          </p:sp>
        </p:grpSp>
        <p:grpSp>
          <p:nvGrpSpPr>
            <p:cNvPr id="6" name="Group 6">
              <a:extLst>
                <a:ext uri="{FF2B5EF4-FFF2-40B4-BE49-F238E27FC236}">
                  <a16:creationId xmlns:a16="http://schemas.microsoft.com/office/drawing/2014/main" id="{DFAF386E-1F65-4D4A-ABA9-2FD873394F24}"/>
                </a:ext>
              </a:extLst>
            </p:cNvPr>
            <p:cNvGrpSpPr>
              <a:grpSpLocks/>
            </p:cNvGrpSpPr>
            <p:nvPr/>
          </p:nvGrpSpPr>
          <p:grpSpPr bwMode="auto">
            <a:xfrm>
              <a:off x="261" y="1870"/>
              <a:ext cx="465" cy="299"/>
              <a:chOff x="912" y="2640"/>
              <a:chExt cx="672" cy="432"/>
            </a:xfrm>
          </p:grpSpPr>
          <p:sp>
            <p:nvSpPr>
              <p:cNvPr id="10" name="Rectangle 7">
                <a:extLst>
                  <a:ext uri="{FF2B5EF4-FFF2-40B4-BE49-F238E27FC236}">
                    <a16:creationId xmlns:a16="http://schemas.microsoft.com/office/drawing/2014/main" id="{36A35F3A-1B83-0545-B400-2D0EF478D56C}"/>
                  </a:ext>
                </a:extLst>
              </p:cNvPr>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charset="0"/>
                  <a:ea typeface="宋体" charset="-122"/>
                </a:endParaRPr>
              </a:p>
            </p:txBody>
          </p:sp>
          <p:sp>
            <p:nvSpPr>
              <p:cNvPr id="11" name="Rectangle 8">
                <a:extLst>
                  <a:ext uri="{FF2B5EF4-FFF2-40B4-BE49-F238E27FC236}">
                    <a16:creationId xmlns:a16="http://schemas.microsoft.com/office/drawing/2014/main" id="{5963C174-DD0E-954C-8456-08458C1C95C7}"/>
                  </a:ext>
                </a:extLst>
              </p:cNvPr>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charset="0"/>
                  <a:ea typeface="宋体" charset="-122"/>
                </a:endParaRPr>
              </a:p>
            </p:txBody>
          </p:sp>
        </p:grpSp>
        <p:sp>
          <p:nvSpPr>
            <p:cNvPr id="7" name="Rectangle 9">
              <a:extLst>
                <a:ext uri="{FF2B5EF4-FFF2-40B4-BE49-F238E27FC236}">
                  <a16:creationId xmlns:a16="http://schemas.microsoft.com/office/drawing/2014/main" id="{52932739-EFD5-6A4C-8D0D-D84227AACC50}"/>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charset="0"/>
                <a:ea typeface="宋体" charset="-122"/>
              </a:endParaRPr>
            </a:p>
          </p:txBody>
        </p:sp>
        <p:sp>
          <p:nvSpPr>
            <p:cNvPr id="8" name="Rectangle 10">
              <a:extLst>
                <a:ext uri="{FF2B5EF4-FFF2-40B4-BE49-F238E27FC236}">
                  <a16:creationId xmlns:a16="http://schemas.microsoft.com/office/drawing/2014/main" id="{0E1135BB-C9E0-C44E-970C-BE4C8D3EA9AA}"/>
                </a:ext>
              </a:extLst>
            </p:cNvPr>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charset="0"/>
                <a:ea typeface="宋体" charset="-122"/>
              </a:endParaRPr>
            </a:p>
          </p:txBody>
        </p:sp>
        <p:sp>
          <p:nvSpPr>
            <p:cNvPr id="9" name="Rectangle 11">
              <a:extLst>
                <a:ext uri="{FF2B5EF4-FFF2-40B4-BE49-F238E27FC236}">
                  <a16:creationId xmlns:a16="http://schemas.microsoft.com/office/drawing/2014/main" id="{2ACE44F9-54CB-614E-8648-B676B5315D6E}"/>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charset="0"/>
                <a:ea typeface="宋体" charset="-122"/>
              </a:endParaRPr>
            </a:p>
          </p:txBody>
        </p:sp>
      </p:grpSp>
      <p:pic>
        <p:nvPicPr>
          <p:cNvPr id="14" name="Picture 17" descr="index_03">
            <a:extLst>
              <a:ext uri="{FF2B5EF4-FFF2-40B4-BE49-F238E27FC236}">
                <a16:creationId xmlns:a16="http://schemas.microsoft.com/office/drawing/2014/main" id="{B388FB4A-0856-EB44-B007-3945B37079A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391477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32" name="Rectangle 12"/>
          <p:cNvSpPr>
            <a:spLocks noGrp="1" noChangeArrowheads="1"/>
          </p:cNvSpPr>
          <p:nvPr>
            <p:ph type="ctrTitle"/>
          </p:nvPr>
        </p:nvSpPr>
        <p:spPr>
          <a:xfrm>
            <a:off x="990600" y="1676400"/>
            <a:ext cx="7772400" cy="1462088"/>
          </a:xfrm>
        </p:spPr>
        <p:txBody>
          <a:bodyPr/>
          <a:lstStyle>
            <a:lvl1pPr>
              <a:defRPr/>
            </a:lvl1pPr>
          </a:lstStyle>
          <a:p>
            <a:pPr lvl="0"/>
            <a:r>
              <a:rPr lang="zh-CN" altLang="en-US" noProof="0"/>
              <a:t>单击此处编辑母版标题样式</a:t>
            </a:r>
          </a:p>
        </p:txBody>
      </p:sp>
      <p:sp>
        <p:nvSpPr>
          <p:cNvPr id="81933" name="Rectangle 13"/>
          <p:cNvSpPr>
            <a:spLocks noGrp="1" noChangeArrowheads="1"/>
          </p:cNvSpPr>
          <p:nvPr>
            <p:ph type="subTitle" idx="1"/>
          </p:nvPr>
        </p:nvSpPr>
        <p:spPr>
          <a:xfrm>
            <a:off x="1371600" y="3886200"/>
            <a:ext cx="6400800" cy="1752600"/>
          </a:xfrm>
        </p:spPr>
        <p:txBody>
          <a:bodyPr/>
          <a:lstStyle>
            <a:lvl1pPr marL="0" indent="0" algn="ctr">
              <a:buFont typeface="Wingdings" charset="0"/>
              <a:buNone/>
              <a:defRPr/>
            </a:lvl1pPr>
          </a:lstStyle>
          <a:p>
            <a:pPr lvl="0"/>
            <a:r>
              <a:rPr lang="zh-CN" altLang="en-US" noProof="0"/>
              <a:t>单击此处编辑母版副标题样式</a:t>
            </a:r>
          </a:p>
        </p:txBody>
      </p:sp>
      <p:sp>
        <p:nvSpPr>
          <p:cNvPr id="15" name="Date Placeholder 14">
            <a:extLst>
              <a:ext uri="{FF2B5EF4-FFF2-40B4-BE49-F238E27FC236}">
                <a16:creationId xmlns:a16="http://schemas.microsoft.com/office/drawing/2014/main" id="{E73D1927-264A-A441-B670-CED112BE468B}"/>
              </a:ext>
            </a:extLst>
          </p:cNvPr>
          <p:cNvSpPr>
            <a:spLocks noGrp="1" noChangeArrowheads="1"/>
          </p:cNvSpPr>
          <p:nvPr>
            <p:ph type="dt" sz="half" idx="10"/>
          </p:nvPr>
        </p:nvSpPr>
        <p:spPr>
          <a:xfrm>
            <a:off x="990600" y="6248400"/>
            <a:ext cx="1905000" cy="457200"/>
          </a:xfrm>
          <a:extLst>
            <a:ext uri="{FAA26D3D-D897-4be2-8F04-BA451C77F1D7}">
              <ma14:placeholderFlag xmlns:ma14="http://schemas.microsoft.com/office/mac/drawingml/2011/main" xmlns="" val="1"/>
            </a:ext>
            <a:ext uri="{909E8E84-426E-40dd-AFC4-6F175D3DCCD1}"/>
            <a:ext uri="{91240B29-F687-4f45-9708-019B960494DF}"/>
            <a:ext uri="{AF507438-7753-43e0-B8FC-AC1667EBCBE1}"/>
          </a:extLst>
        </p:spPr>
        <p:txBody>
          <a:bodyPr/>
          <a:lstStyle>
            <a:lvl1pPr>
              <a:defRPr>
                <a:solidFill>
                  <a:schemeClr val="bg2"/>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EBEA7FC-DC2B-DE4E-AD42-94767FB8C478}" type="datetime1">
              <a:rPr kumimoji="0" lang="en-US" altLang="zh-CN" sz="1400" b="0" i="0" u="none" strike="noStrike" kern="1200" cap="none" spc="0" normalizeH="0" baseline="0" noProof="0">
                <a:ln>
                  <a:noFill/>
                </a:ln>
                <a:solidFill>
                  <a:srgbClr val="1C1C1C"/>
                </a:solidFill>
                <a:effectLst/>
                <a:uLnTx/>
                <a:uFillTx/>
                <a:latin typeface="Tahoma"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11/8/2022</a:t>
            </a:fld>
            <a:endParaRPr kumimoji="0" lang="en-US" altLang="zh-CN" sz="1400" b="0" i="0" u="none" strike="noStrike" kern="1200" cap="none" spc="0" normalizeH="0" baseline="0" noProof="0">
              <a:ln>
                <a:noFill/>
              </a:ln>
              <a:solidFill>
                <a:srgbClr val="1C1C1C"/>
              </a:solidFill>
              <a:effectLst/>
              <a:uLnTx/>
              <a:uFillTx/>
              <a:latin typeface="Tahoma" charset="0"/>
              <a:ea typeface="宋体" charset="-122"/>
            </a:endParaRPr>
          </a:p>
        </p:txBody>
      </p:sp>
      <p:sp>
        <p:nvSpPr>
          <p:cNvPr id="16" name="Rectangle 16">
            <a:extLst>
              <a:ext uri="{FF2B5EF4-FFF2-40B4-BE49-F238E27FC236}">
                <a16:creationId xmlns:a16="http://schemas.microsoft.com/office/drawing/2014/main" id="{D0D95F0B-F67B-BD4D-A84E-DA1BAC054389}"/>
              </a:ext>
            </a:extLst>
          </p:cNvPr>
          <p:cNvSpPr>
            <a:spLocks noGrp="1" noChangeArrowheads="1"/>
          </p:cNvSpPr>
          <p:nvPr>
            <p:ph type="sldNum" sz="quarter" idx="11"/>
          </p:nvPr>
        </p:nvSpPr>
        <p:spPr>
          <a:xfrm>
            <a:off x="6858000" y="6248400"/>
            <a:ext cx="1905000" cy="457200"/>
          </a:xfrm>
          <a:extLst>
            <a:ext uri="{FAA26D3D-D897-4be2-8F04-BA451C77F1D7}">
              <ma14:placeholderFlag xmlns:ma14="http://schemas.microsoft.com/office/mac/drawingml/2011/main" xmlns="" val="1"/>
            </a:ext>
            <a:ext uri="{909E8E84-426E-40dd-AFC4-6F175D3DCCD1}"/>
            <a:ext uri="{91240B29-F687-4f45-9708-019B960494DF}"/>
            <a:ext uri="{AF507438-7753-43e0-B8FC-AC1667EBCBE1}"/>
          </a:extLst>
        </p:spPr>
        <p:txBody>
          <a:bodyPr/>
          <a:lstStyle>
            <a:lvl1pPr>
              <a:defRPr>
                <a:solidFill>
                  <a:schemeClr val="bg2"/>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AB6FA839-F429-FF49-AD1E-B63E3B7D315C}" type="slidenum">
              <a:rPr kumimoji="0" lang="zh-CN" altLang="en-US" sz="1400" b="0" i="0" u="none" strike="noStrike" kern="1200" cap="none" spc="0" normalizeH="0" baseline="0" noProof="0">
                <a:ln>
                  <a:noFill/>
                </a:ln>
                <a:solidFill>
                  <a:srgbClr val="1C1C1C"/>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1C1C1C"/>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31802293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11">
            <a:extLst>
              <a:ext uri="{FF2B5EF4-FFF2-40B4-BE49-F238E27FC236}">
                <a16:creationId xmlns:a16="http://schemas.microsoft.com/office/drawing/2014/main" id="{0CF05F6E-21BD-3747-8BFD-743124B4D8B2}"/>
              </a:ext>
            </a:extLst>
          </p:cNvPr>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F3B979E-A826-CB45-992E-D3A7393BC24D}" type="datetime1">
              <a:rPr kumimoji="0" lang="en-US" altLang="zh-CN" sz="1400" b="0" i="0" u="none" strike="noStrike" kern="1200" cap="none" spc="0" normalizeH="0" baseline="0" noProof="0">
                <a:ln>
                  <a:noFill/>
                </a:ln>
                <a:solidFill>
                  <a:srgbClr val="000000"/>
                </a:solidFill>
                <a:effectLst/>
                <a:uLnTx/>
                <a:uFillTx/>
                <a:latin typeface="Tahoma"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11/8/2022</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
        <p:nvSpPr>
          <p:cNvPr id="5" name="Rectangle 13">
            <a:extLst>
              <a:ext uri="{FF2B5EF4-FFF2-40B4-BE49-F238E27FC236}">
                <a16:creationId xmlns:a16="http://schemas.microsoft.com/office/drawing/2014/main" id="{A98F286E-4A81-EE4C-A971-DD5397A58DBF}"/>
              </a:ext>
            </a:extLst>
          </p:cNvPr>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ACDFEF4-561E-8641-B846-EDFBA5E13CC6}"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6191615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1">
            <a:extLst>
              <a:ext uri="{FF2B5EF4-FFF2-40B4-BE49-F238E27FC236}">
                <a16:creationId xmlns:a16="http://schemas.microsoft.com/office/drawing/2014/main" id="{FA2F8030-F8AC-7243-85E8-DA930B0E094D}"/>
              </a:ext>
            </a:extLst>
          </p:cNvPr>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1440B8A-A25E-2F43-BDA6-F60ED588B3D5}" type="datetime1">
              <a:rPr kumimoji="0" lang="en-US" altLang="zh-CN" sz="1400" b="0" i="0" u="none" strike="noStrike" kern="1200" cap="none" spc="0" normalizeH="0" baseline="0" noProof="0">
                <a:ln>
                  <a:noFill/>
                </a:ln>
                <a:solidFill>
                  <a:srgbClr val="000000"/>
                </a:solidFill>
                <a:effectLst/>
                <a:uLnTx/>
                <a:uFillTx/>
                <a:latin typeface="Tahoma"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11/8/2022</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
        <p:nvSpPr>
          <p:cNvPr id="5" name="Rectangle 13">
            <a:extLst>
              <a:ext uri="{FF2B5EF4-FFF2-40B4-BE49-F238E27FC236}">
                <a16:creationId xmlns:a16="http://schemas.microsoft.com/office/drawing/2014/main" id="{98285F22-5EA8-2748-9B62-5267AFB36291}"/>
              </a:ext>
            </a:extLst>
          </p:cNvPr>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224D267-8672-5A4F-8800-639F78BFBF04}"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37610613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Rectangle 11">
            <a:extLst>
              <a:ext uri="{FF2B5EF4-FFF2-40B4-BE49-F238E27FC236}">
                <a16:creationId xmlns:a16="http://schemas.microsoft.com/office/drawing/2014/main" id="{DF59F8A5-0502-0C4D-9BB1-EAB76CF95108}"/>
              </a:ext>
            </a:extLst>
          </p:cNvPr>
          <p:cNvSpPr>
            <a:spLocks noGrp="1" noChangeArrowheads="1"/>
          </p:cNvSpPr>
          <p:nvPr>
            <p:ph type="dt" sz="half" idx="10"/>
          </p:nvPr>
        </p:nvSpPr>
        <p:spPr>
          <a:extLst>
            <a:ext uri="{FAA26D3D-D897-4be2-8F04-BA451C77F1D7}">
              <ma14:placeholderFlag xmlns:ma14="http://schemas.microsoft.com/office/mac/drawingml/2011/main" xmlns="" val="1"/>
            </a:ext>
            <a:ext uri="{909E8E84-426E-40dd-AFC4-6F175D3DCCD1}"/>
            <a:ext uri="{91240B29-F687-4f45-9708-019B960494DF}"/>
            <a:ext uri="{AF507438-7753-43e0-B8FC-AC1667EBCBE1}"/>
          </a:extLst>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8C37966-B14F-0245-A6E7-02A9F6B16F98}" type="datetime1">
              <a:rPr kumimoji="0" lang="en-US" altLang="zh-CN" sz="1400" b="0" i="0" u="none" strike="noStrike" kern="1200" cap="none" spc="0" normalizeH="0" baseline="0" noProof="0">
                <a:ln>
                  <a:noFill/>
                </a:ln>
                <a:solidFill>
                  <a:srgbClr val="000000"/>
                </a:solidFill>
                <a:effectLst/>
                <a:uLnTx/>
                <a:uFillTx/>
                <a:latin typeface="Tahoma"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11/8/2022</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
        <p:nvSpPr>
          <p:cNvPr id="6" name="Rectangle 12">
            <a:extLst>
              <a:ext uri="{FF2B5EF4-FFF2-40B4-BE49-F238E27FC236}">
                <a16:creationId xmlns:a16="http://schemas.microsoft.com/office/drawing/2014/main" id="{BDC656A8-0585-F74F-B971-44F00D829B9A}"/>
              </a:ext>
            </a:extLst>
          </p:cNvPr>
          <p:cNvSpPr>
            <a:spLocks noGrp="1" noChangeArrowheads="1"/>
          </p:cNvSpPr>
          <p:nvPr>
            <p:ph type="ftr" sz="quarter" idx="11"/>
          </p:nvPr>
        </p:nvSpPr>
        <p:spPr>
          <a:xfrm>
            <a:off x="1319213" y="6243638"/>
            <a:ext cx="5233987" cy="457200"/>
          </a:xfrm>
          <a:prstGeom prst="rect">
            <a:avLst/>
          </a:prstGeom>
        </p:spPr>
        <p:txBody>
          <a:bodyPr/>
          <a:lstStyle>
            <a:lvl1pPr eaLnBrk="1" hangingPunct="1">
              <a:defRPr>
                <a:latin typeface="Times New Roman" charset="0"/>
                <a:ea typeface="宋体" charset="0"/>
                <a:cs typeface="+mn-cs"/>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a:ln>
                <a:noFill/>
              </a:ln>
              <a:solidFill>
                <a:srgbClr val="000000"/>
              </a:solidFill>
              <a:effectLst/>
              <a:uLnTx/>
              <a:uFillTx/>
              <a:latin typeface="Times New Roman" charset="0"/>
              <a:ea typeface="宋体" charset="0"/>
            </a:endParaRPr>
          </a:p>
        </p:txBody>
      </p:sp>
      <p:sp>
        <p:nvSpPr>
          <p:cNvPr id="7" name="Rectangle 13">
            <a:extLst>
              <a:ext uri="{FF2B5EF4-FFF2-40B4-BE49-F238E27FC236}">
                <a16:creationId xmlns:a16="http://schemas.microsoft.com/office/drawing/2014/main" id="{50873821-3B8F-5C4D-8DD8-034ADE489030}"/>
              </a:ext>
            </a:extLst>
          </p:cNvPr>
          <p:cNvSpPr>
            <a:spLocks noGrp="1" noChangeArrowheads="1"/>
          </p:cNvSpPr>
          <p:nvPr>
            <p:ph type="sldNum" sz="quarter" idx="12"/>
          </p:nvPr>
        </p:nvSpPr>
        <p:spPr>
          <a:extLst>
            <a:ext uri="{FAA26D3D-D897-4be2-8F04-BA451C77F1D7}">
              <ma14:placeholderFlag xmlns:ma14="http://schemas.microsoft.com/office/mac/drawingml/2011/main" xmlns="" val="1"/>
            </a:ext>
            <a:ext uri="{909E8E84-426E-40dd-AFC4-6F175D3DCCD1}"/>
            <a:ext uri="{91240B29-F687-4f45-9708-019B960494DF}"/>
            <a:ext uri="{AF507438-7753-43e0-B8FC-AC1667EBCBE1}"/>
          </a:extLst>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3E86B6A-B5AE-054B-A3FD-77AB97E2C5C5}"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29685631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Rectangle 11">
            <a:extLst>
              <a:ext uri="{FF2B5EF4-FFF2-40B4-BE49-F238E27FC236}">
                <a16:creationId xmlns:a16="http://schemas.microsoft.com/office/drawing/2014/main" id="{8A1B6461-2AA1-1F47-87CC-D6AE935010A8}"/>
              </a:ext>
            </a:extLst>
          </p:cNvPr>
          <p:cNvSpPr>
            <a:spLocks noGrp="1" noChangeArrowheads="1"/>
          </p:cNvSpPr>
          <p:nvPr>
            <p:ph type="dt" sz="half" idx="10"/>
          </p:nvPr>
        </p:nvSpPr>
        <p:spPr>
          <a:extLst>
            <a:ext uri="{FAA26D3D-D897-4be2-8F04-BA451C77F1D7}">
              <ma14:placeholderFlag xmlns:ma14="http://schemas.microsoft.com/office/mac/drawingml/2011/main" xmlns="" val="1"/>
            </a:ext>
            <a:ext uri="{909E8E84-426E-40dd-AFC4-6F175D3DCCD1}"/>
            <a:ext uri="{91240B29-F687-4f45-9708-019B960494DF}"/>
            <a:ext uri="{AF507438-7753-43e0-B8FC-AC1667EBCBE1}"/>
          </a:extLst>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69D09FE-EA9E-3848-8717-D2C4CAA7BC68}" type="datetime1">
              <a:rPr kumimoji="0" lang="en-US" altLang="zh-CN" sz="1400" b="0" i="0" u="none" strike="noStrike" kern="1200" cap="none" spc="0" normalizeH="0" baseline="0" noProof="0">
                <a:ln>
                  <a:noFill/>
                </a:ln>
                <a:solidFill>
                  <a:srgbClr val="000000"/>
                </a:solidFill>
                <a:effectLst/>
                <a:uLnTx/>
                <a:uFillTx/>
                <a:latin typeface="Tahoma"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11/8/2022</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
        <p:nvSpPr>
          <p:cNvPr id="8" name="Rectangle 12">
            <a:extLst>
              <a:ext uri="{FF2B5EF4-FFF2-40B4-BE49-F238E27FC236}">
                <a16:creationId xmlns:a16="http://schemas.microsoft.com/office/drawing/2014/main" id="{EF3F8744-0C49-C942-A966-3C462C7ADE6A}"/>
              </a:ext>
            </a:extLst>
          </p:cNvPr>
          <p:cNvSpPr>
            <a:spLocks noGrp="1" noChangeArrowheads="1"/>
          </p:cNvSpPr>
          <p:nvPr>
            <p:ph type="ftr" sz="quarter" idx="11"/>
          </p:nvPr>
        </p:nvSpPr>
        <p:spPr>
          <a:xfrm>
            <a:off x="1319213" y="6243638"/>
            <a:ext cx="5233987" cy="457200"/>
          </a:xfrm>
          <a:prstGeom prst="rect">
            <a:avLst/>
          </a:prstGeom>
        </p:spPr>
        <p:txBody>
          <a:bodyPr/>
          <a:lstStyle>
            <a:lvl1pPr eaLnBrk="1" hangingPunct="1">
              <a:defRPr>
                <a:latin typeface="Times New Roman" charset="0"/>
                <a:ea typeface="宋体" charset="0"/>
                <a:cs typeface="+mn-cs"/>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a:ln>
                <a:noFill/>
              </a:ln>
              <a:solidFill>
                <a:srgbClr val="000000"/>
              </a:solidFill>
              <a:effectLst/>
              <a:uLnTx/>
              <a:uFillTx/>
              <a:latin typeface="Times New Roman" charset="0"/>
              <a:ea typeface="宋体" charset="0"/>
            </a:endParaRPr>
          </a:p>
        </p:txBody>
      </p:sp>
      <p:sp>
        <p:nvSpPr>
          <p:cNvPr id="9" name="Rectangle 13">
            <a:extLst>
              <a:ext uri="{FF2B5EF4-FFF2-40B4-BE49-F238E27FC236}">
                <a16:creationId xmlns:a16="http://schemas.microsoft.com/office/drawing/2014/main" id="{80433745-8978-9743-98A9-C56815614E02}"/>
              </a:ext>
            </a:extLst>
          </p:cNvPr>
          <p:cNvSpPr>
            <a:spLocks noGrp="1" noChangeArrowheads="1"/>
          </p:cNvSpPr>
          <p:nvPr>
            <p:ph type="sldNum" sz="quarter" idx="12"/>
          </p:nvPr>
        </p:nvSpPr>
        <p:spPr>
          <a:extLst>
            <a:ext uri="{FAA26D3D-D897-4be2-8F04-BA451C77F1D7}">
              <ma14:placeholderFlag xmlns:ma14="http://schemas.microsoft.com/office/mac/drawingml/2011/main" xmlns="" val="1"/>
            </a:ext>
            <a:ext uri="{909E8E84-426E-40dd-AFC4-6F175D3DCCD1}"/>
            <a:ext uri="{91240B29-F687-4f45-9708-019B960494DF}"/>
            <a:ext uri="{AF507438-7753-43e0-B8FC-AC1667EBCBE1}"/>
          </a:extLst>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47F35FF-F680-4145-A8BF-8B2581C3AC03}"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18579826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a:extLst>
              <a:ext uri="{FF2B5EF4-FFF2-40B4-BE49-F238E27FC236}">
                <a16:creationId xmlns:a16="http://schemas.microsoft.com/office/drawing/2014/main" id="{6D43C670-9E7E-B048-B7BA-AEEBF9739518}"/>
              </a:ext>
            </a:extLst>
          </p:cNvPr>
          <p:cNvSpPr>
            <a:spLocks noGrp="1" noChangeArrowheads="1"/>
          </p:cNvSpPr>
          <p:nvPr>
            <p:ph type="dt" sz="half" idx="10"/>
          </p:nvPr>
        </p:nvSpPr>
        <p:spPr>
          <a:extLst>
            <a:ext uri="{FAA26D3D-D897-4be2-8F04-BA451C77F1D7}">
              <ma14:placeholderFlag xmlns:ma14="http://schemas.microsoft.com/office/mac/drawingml/2011/main" xmlns="" val="1"/>
            </a:ext>
            <a:ext uri="{909E8E84-426E-40dd-AFC4-6F175D3DCCD1}"/>
            <a:ext uri="{91240B29-F687-4f45-9708-019B960494DF}"/>
            <a:ext uri="{AF507438-7753-43e0-B8FC-AC1667EBCBE1}"/>
          </a:extLst>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264C105-35C1-C44B-B006-88A7D476E373}" type="datetime1">
              <a:rPr kumimoji="0" lang="en-US" altLang="zh-CN" sz="1400" b="0" i="0" u="none" strike="noStrike" kern="1200" cap="none" spc="0" normalizeH="0" baseline="0" noProof="0">
                <a:ln>
                  <a:noFill/>
                </a:ln>
                <a:solidFill>
                  <a:srgbClr val="000000"/>
                </a:solidFill>
                <a:effectLst/>
                <a:uLnTx/>
                <a:uFillTx/>
                <a:latin typeface="Tahoma"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11/8/2022</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
        <p:nvSpPr>
          <p:cNvPr id="4" name="Rectangle 12">
            <a:extLst>
              <a:ext uri="{FF2B5EF4-FFF2-40B4-BE49-F238E27FC236}">
                <a16:creationId xmlns:a16="http://schemas.microsoft.com/office/drawing/2014/main" id="{894536C7-8A38-2C48-92E6-9D6AF72AB276}"/>
              </a:ext>
            </a:extLst>
          </p:cNvPr>
          <p:cNvSpPr>
            <a:spLocks noGrp="1" noChangeArrowheads="1"/>
          </p:cNvSpPr>
          <p:nvPr>
            <p:ph type="ftr" sz="quarter" idx="11"/>
          </p:nvPr>
        </p:nvSpPr>
        <p:spPr>
          <a:xfrm>
            <a:off x="1319213" y="6243638"/>
            <a:ext cx="5233987" cy="457200"/>
          </a:xfrm>
          <a:prstGeom prst="rect">
            <a:avLst/>
          </a:prstGeom>
        </p:spPr>
        <p:txBody>
          <a:bodyPr/>
          <a:lstStyle>
            <a:lvl1pPr eaLnBrk="1" hangingPunct="1">
              <a:defRPr>
                <a:latin typeface="Times New Roman" charset="0"/>
                <a:ea typeface="宋体" charset="0"/>
                <a:cs typeface="+mn-cs"/>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a:ln>
                <a:noFill/>
              </a:ln>
              <a:solidFill>
                <a:srgbClr val="000000"/>
              </a:solidFill>
              <a:effectLst/>
              <a:uLnTx/>
              <a:uFillTx/>
              <a:latin typeface="Times New Roman" charset="0"/>
              <a:ea typeface="宋体" charset="0"/>
            </a:endParaRPr>
          </a:p>
        </p:txBody>
      </p:sp>
      <p:sp>
        <p:nvSpPr>
          <p:cNvPr id="5" name="Rectangle 13">
            <a:extLst>
              <a:ext uri="{FF2B5EF4-FFF2-40B4-BE49-F238E27FC236}">
                <a16:creationId xmlns:a16="http://schemas.microsoft.com/office/drawing/2014/main" id="{CE910A25-83B9-FF4F-98E0-BC39DF10AAFF}"/>
              </a:ext>
            </a:extLst>
          </p:cNvPr>
          <p:cNvSpPr>
            <a:spLocks noGrp="1" noChangeArrowheads="1"/>
          </p:cNvSpPr>
          <p:nvPr>
            <p:ph type="sldNum" sz="quarter" idx="12"/>
          </p:nvPr>
        </p:nvSpPr>
        <p:spPr>
          <a:extLst>
            <a:ext uri="{FAA26D3D-D897-4be2-8F04-BA451C77F1D7}">
              <ma14:placeholderFlag xmlns:ma14="http://schemas.microsoft.com/office/mac/drawingml/2011/main" xmlns="" val="1"/>
            </a:ext>
            <a:ext uri="{909E8E84-426E-40dd-AFC4-6F175D3DCCD1}"/>
            <a:ext uri="{91240B29-F687-4f45-9708-019B960494DF}"/>
            <a:ext uri="{AF507438-7753-43e0-B8FC-AC1667EBCBE1}"/>
          </a:extLst>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A34DD47D-C6AA-9E4A-BFED-FF5771C583DA}"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17653639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88C4DBEB-5C88-1842-B420-5085C628666C}"/>
              </a:ext>
            </a:extLst>
          </p:cNvPr>
          <p:cNvSpPr>
            <a:spLocks noGrp="1" noChangeArrowheads="1"/>
          </p:cNvSpPr>
          <p:nvPr>
            <p:ph type="dt" sz="half" idx="10"/>
          </p:nvPr>
        </p:nvSpPr>
        <p:spPr>
          <a:extLst>
            <a:ext uri="{FAA26D3D-D897-4be2-8F04-BA451C77F1D7}">
              <ma14:placeholderFlag xmlns:ma14="http://schemas.microsoft.com/office/mac/drawingml/2011/main" xmlns="" val="1"/>
            </a:ext>
            <a:ext uri="{909E8E84-426E-40dd-AFC4-6F175D3DCCD1}"/>
            <a:ext uri="{91240B29-F687-4f45-9708-019B960494DF}"/>
            <a:ext uri="{AF507438-7753-43e0-B8FC-AC1667EBCBE1}"/>
          </a:extLst>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F3C47314-3D7A-F44F-9B0C-DD13A749FB8B}" type="datetime1">
              <a:rPr kumimoji="0" lang="en-US" altLang="zh-CN" sz="1400" b="0" i="0" u="none" strike="noStrike" kern="1200" cap="none" spc="0" normalizeH="0" baseline="0" noProof="0">
                <a:ln>
                  <a:noFill/>
                </a:ln>
                <a:solidFill>
                  <a:srgbClr val="000000"/>
                </a:solidFill>
                <a:effectLst/>
                <a:uLnTx/>
                <a:uFillTx/>
                <a:latin typeface="Tahoma"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11/8/2022</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
        <p:nvSpPr>
          <p:cNvPr id="3" name="Rectangle 12">
            <a:extLst>
              <a:ext uri="{FF2B5EF4-FFF2-40B4-BE49-F238E27FC236}">
                <a16:creationId xmlns:a16="http://schemas.microsoft.com/office/drawing/2014/main" id="{11117E12-DEF2-0B4E-B1AA-0F4E89FE39CB}"/>
              </a:ext>
            </a:extLst>
          </p:cNvPr>
          <p:cNvSpPr>
            <a:spLocks noGrp="1" noChangeArrowheads="1"/>
          </p:cNvSpPr>
          <p:nvPr>
            <p:ph type="ftr" sz="quarter" idx="11"/>
          </p:nvPr>
        </p:nvSpPr>
        <p:spPr>
          <a:xfrm>
            <a:off x="1319213" y="6243638"/>
            <a:ext cx="5233987" cy="457200"/>
          </a:xfrm>
          <a:prstGeom prst="rect">
            <a:avLst/>
          </a:prstGeom>
        </p:spPr>
        <p:txBody>
          <a:bodyPr/>
          <a:lstStyle>
            <a:lvl1pPr eaLnBrk="1" hangingPunct="1">
              <a:defRPr>
                <a:latin typeface="Times New Roman" charset="0"/>
                <a:ea typeface="宋体" charset="0"/>
                <a:cs typeface="+mn-cs"/>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a:ln>
                <a:noFill/>
              </a:ln>
              <a:solidFill>
                <a:srgbClr val="000000"/>
              </a:solidFill>
              <a:effectLst/>
              <a:uLnTx/>
              <a:uFillTx/>
              <a:latin typeface="Times New Roman" charset="0"/>
              <a:ea typeface="宋体" charset="0"/>
            </a:endParaRPr>
          </a:p>
        </p:txBody>
      </p:sp>
      <p:sp>
        <p:nvSpPr>
          <p:cNvPr id="4" name="Rectangle 13">
            <a:extLst>
              <a:ext uri="{FF2B5EF4-FFF2-40B4-BE49-F238E27FC236}">
                <a16:creationId xmlns:a16="http://schemas.microsoft.com/office/drawing/2014/main" id="{0F834E86-A3C6-0F4E-B8D8-891F206662EA}"/>
              </a:ext>
            </a:extLst>
          </p:cNvPr>
          <p:cNvSpPr>
            <a:spLocks noGrp="1" noChangeArrowheads="1"/>
          </p:cNvSpPr>
          <p:nvPr>
            <p:ph type="sldNum" sz="quarter" idx="12"/>
          </p:nvPr>
        </p:nvSpPr>
        <p:spPr>
          <a:extLst>
            <a:ext uri="{FAA26D3D-D897-4be2-8F04-BA451C77F1D7}">
              <ma14:placeholderFlag xmlns:ma14="http://schemas.microsoft.com/office/mac/drawingml/2011/main" xmlns="" val="1"/>
            </a:ext>
            <a:ext uri="{909E8E84-426E-40dd-AFC4-6F175D3DCCD1}"/>
            <a:ext uri="{91240B29-F687-4f45-9708-019B960494DF}"/>
            <a:ext uri="{AF507438-7753-43e0-B8FC-AC1667EBCBE1}"/>
          </a:extLst>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7D93416-C94B-AB44-80A7-6920112371F1}"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1727792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a:extLst>
              <a:ext uri="{FF2B5EF4-FFF2-40B4-BE49-F238E27FC236}">
                <a16:creationId xmlns:a16="http://schemas.microsoft.com/office/drawing/2014/main" id="{D3B432CB-AAFC-414F-930A-24A34850B592}"/>
              </a:ext>
            </a:extLst>
          </p:cNvPr>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6598CC8-A4A1-2247-B621-B08099CD4D63}" type="datetime1">
              <a:rPr kumimoji="0" lang="en-US" altLang="zh-CN" sz="1400" b="0" i="0" u="none" strike="noStrike" kern="1200" cap="none" spc="0" normalizeH="0" baseline="0" noProof="0">
                <a:ln>
                  <a:noFill/>
                </a:ln>
                <a:solidFill>
                  <a:srgbClr val="000000"/>
                </a:solidFill>
                <a:effectLst/>
                <a:uLnTx/>
                <a:uFillTx/>
                <a:latin typeface="Tahoma"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11/8/2022</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
        <p:nvSpPr>
          <p:cNvPr id="6" name="Rectangle 13">
            <a:extLst>
              <a:ext uri="{FF2B5EF4-FFF2-40B4-BE49-F238E27FC236}">
                <a16:creationId xmlns:a16="http://schemas.microsoft.com/office/drawing/2014/main" id="{96B642DF-6912-E343-ABFF-F245F9877BE7}"/>
              </a:ext>
            </a:extLst>
          </p:cNvPr>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97F900E-E50A-1140-B8AB-865920505D05}"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934254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11">
            <a:extLst>
              <a:ext uri="{FF2B5EF4-FFF2-40B4-BE49-F238E27FC236}">
                <a16:creationId xmlns:a16="http://schemas.microsoft.com/office/drawing/2014/main" id="{5D5DA610-AF39-F34B-AC7D-6895123F61C7}"/>
              </a:ext>
            </a:extLst>
          </p:cNvPr>
          <p:cNvSpPr>
            <a:spLocks noGrp="1" noChangeArrowheads="1"/>
          </p:cNvSpPr>
          <p:nvPr>
            <p:ph type="dt" sz="half" idx="10"/>
          </p:nvPr>
        </p:nvSpPr>
        <p:spPr>
          <a:ln/>
        </p:spPr>
        <p:txBody>
          <a:bodyPr/>
          <a:lstStyle>
            <a:lvl1pPr>
              <a:defRPr/>
            </a:lvl1pPr>
          </a:lstStyle>
          <a:p>
            <a:pPr>
              <a:defRPr/>
            </a:pPr>
            <a:fld id="{79A43F80-C942-CA4A-ACEB-5BCBC0453748}" type="datetime1">
              <a:rPr lang="en-US" altLang="zh-CN" smtClean="0"/>
              <a:t>11/8/2022</a:t>
            </a:fld>
            <a:endParaRPr lang="en-US" altLang="zh-CN"/>
          </a:p>
        </p:txBody>
      </p:sp>
      <p:sp>
        <p:nvSpPr>
          <p:cNvPr id="5" name="Rectangle 13">
            <a:extLst>
              <a:ext uri="{FF2B5EF4-FFF2-40B4-BE49-F238E27FC236}">
                <a16:creationId xmlns:a16="http://schemas.microsoft.com/office/drawing/2014/main" id="{D908DFDA-AD01-7A4D-9E1F-F91BA0494A5E}"/>
              </a:ext>
            </a:extLst>
          </p:cNvPr>
          <p:cNvSpPr>
            <a:spLocks noGrp="1" noChangeArrowheads="1"/>
          </p:cNvSpPr>
          <p:nvPr>
            <p:ph type="sldNum" sz="quarter" idx="11"/>
          </p:nvPr>
        </p:nvSpPr>
        <p:spPr>
          <a:ln/>
        </p:spPr>
        <p:txBody>
          <a:bodyPr/>
          <a:lstStyle>
            <a:lvl1pPr>
              <a:defRPr/>
            </a:lvl1pPr>
          </a:lstStyle>
          <a:p>
            <a:fld id="{870433D0-94DC-474A-8043-762A1AC51FF5}" type="slidenum">
              <a:rPr lang="zh-CN" altLang="en-US"/>
              <a:pPr/>
              <a:t>‹#›</a:t>
            </a:fld>
            <a:endParaRPr lang="en-US" altLang="zh-CN"/>
          </a:p>
        </p:txBody>
      </p:sp>
    </p:spTree>
    <p:extLst>
      <p:ext uri="{BB962C8B-B14F-4D97-AF65-F5344CB8AC3E}">
        <p14:creationId xmlns:p14="http://schemas.microsoft.com/office/powerpoint/2010/main" val="17327270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a:extLst>
              <a:ext uri="{FF2B5EF4-FFF2-40B4-BE49-F238E27FC236}">
                <a16:creationId xmlns:a16="http://schemas.microsoft.com/office/drawing/2014/main" id="{F4334D7A-C50B-2642-892C-31B56B59E5A8}"/>
              </a:ext>
            </a:extLst>
          </p:cNvPr>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132D162-C835-6041-8EEB-1F6C378070CD}" type="datetime1">
              <a:rPr kumimoji="0" lang="en-US" altLang="zh-CN" sz="1400" b="0" i="0" u="none" strike="noStrike" kern="1200" cap="none" spc="0" normalizeH="0" baseline="0" noProof="0">
                <a:ln>
                  <a:noFill/>
                </a:ln>
                <a:solidFill>
                  <a:srgbClr val="000000"/>
                </a:solidFill>
                <a:effectLst/>
                <a:uLnTx/>
                <a:uFillTx/>
                <a:latin typeface="Tahoma"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11/8/2022</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
        <p:nvSpPr>
          <p:cNvPr id="6" name="Rectangle 13">
            <a:extLst>
              <a:ext uri="{FF2B5EF4-FFF2-40B4-BE49-F238E27FC236}">
                <a16:creationId xmlns:a16="http://schemas.microsoft.com/office/drawing/2014/main" id="{C0B1CFCA-6D46-DD48-86F2-7CD75C8B43DA}"/>
              </a:ext>
            </a:extLst>
          </p:cNvPr>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559E62F-B905-5041-935D-1486F52680A9}"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1303667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本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11">
            <a:extLst>
              <a:ext uri="{FF2B5EF4-FFF2-40B4-BE49-F238E27FC236}">
                <a16:creationId xmlns:a16="http://schemas.microsoft.com/office/drawing/2014/main" id="{23EA17EC-0937-1446-9512-641DDC224A62}"/>
              </a:ext>
            </a:extLst>
          </p:cNvPr>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0D3989D-6A63-5F41-979B-BA69A7831743}" type="datetime1">
              <a:rPr kumimoji="0" lang="en-US" altLang="zh-CN" sz="1400" b="0" i="0" u="none" strike="noStrike" kern="1200" cap="none" spc="0" normalizeH="0" baseline="0" noProof="0">
                <a:ln>
                  <a:noFill/>
                </a:ln>
                <a:solidFill>
                  <a:srgbClr val="000000"/>
                </a:solidFill>
                <a:effectLst/>
                <a:uLnTx/>
                <a:uFillTx/>
                <a:latin typeface="Tahoma"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11/8/2022</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
        <p:nvSpPr>
          <p:cNvPr id="5" name="Rectangle 13">
            <a:extLst>
              <a:ext uri="{FF2B5EF4-FFF2-40B4-BE49-F238E27FC236}">
                <a16:creationId xmlns:a16="http://schemas.microsoft.com/office/drawing/2014/main" id="{2AB4C9ED-C374-C24D-92A5-151F1E5ADEA7}"/>
              </a:ext>
            </a:extLst>
          </p:cNvPr>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F36AB88-C35F-3547-B938-0CF1A65D6DAD}"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23812603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本占位符 2"/>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11">
            <a:extLst>
              <a:ext uri="{FF2B5EF4-FFF2-40B4-BE49-F238E27FC236}">
                <a16:creationId xmlns:a16="http://schemas.microsoft.com/office/drawing/2014/main" id="{8D9E8A9B-44D7-844D-9C46-031D5C81DA6E}"/>
              </a:ext>
            </a:extLst>
          </p:cNvPr>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B60D299-FCB3-B144-BC76-07F0754F475F}" type="datetime1">
              <a:rPr kumimoji="0" lang="en-US" altLang="zh-CN" sz="1400" b="0" i="0" u="none" strike="noStrike" kern="1200" cap="none" spc="0" normalizeH="0" baseline="0" noProof="0">
                <a:ln>
                  <a:noFill/>
                </a:ln>
                <a:solidFill>
                  <a:srgbClr val="000000"/>
                </a:solidFill>
                <a:effectLst/>
                <a:uLnTx/>
                <a:uFillTx/>
                <a:latin typeface="Tahoma"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11/8/2022</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
        <p:nvSpPr>
          <p:cNvPr id="5" name="Rectangle 13">
            <a:extLst>
              <a:ext uri="{FF2B5EF4-FFF2-40B4-BE49-F238E27FC236}">
                <a16:creationId xmlns:a16="http://schemas.microsoft.com/office/drawing/2014/main" id="{D531743A-60CE-3743-AC22-5AEB3D87B1E7}"/>
              </a:ext>
            </a:extLst>
          </p:cNvPr>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FBA57FC-9ABE-3744-8F4B-64FF7AAA00AE}"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1153332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54C6B0BB-C6BD-0342-89EA-B64E2F119EE3}"/>
              </a:ext>
            </a:extLst>
          </p:cNvPr>
          <p:cNvGrpSpPr>
            <a:grpSpLocks/>
          </p:cNvGrpSpPr>
          <p:nvPr/>
        </p:nvGrpSpPr>
        <p:grpSpPr bwMode="auto">
          <a:xfrm>
            <a:off x="0" y="2438400"/>
            <a:ext cx="9009063" cy="1052513"/>
            <a:chOff x="0" y="1536"/>
            <a:chExt cx="5675" cy="663"/>
          </a:xfrm>
        </p:grpSpPr>
        <p:grpSp>
          <p:nvGrpSpPr>
            <p:cNvPr id="5" name="Group 3">
              <a:extLst>
                <a:ext uri="{FF2B5EF4-FFF2-40B4-BE49-F238E27FC236}">
                  <a16:creationId xmlns:a16="http://schemas.microsoft.com/office/drawing/2014/main" id="{2A9F21AB-5FBF-EA4D-867A-6D3D202A8178}"/>
                </a:ext>
              </a:extLst>
            </p:cNvPr>
            <p:cNvGrpSpPr>
              <a:grpSpLocks/>
            </p:cNvGrpSpPr>
            <p:nvPr/>
          </p:nvGrpSpPr>
          <p:grpSpPr bwMode="auto">
            <a:xfrm>
              <a:off x="183" y="1604"/>
              <a:ext cx="448" cy="299"/>
              <a:chOff x="720" y="336"/>
              <a:chExt cx="624" cy="432"/>
            </a:xfrm>
          </p:grpSpPr>
          <p:sp>
            <p:nvSpPr>
              <p:cNvPr id="12" name="Rectangle 4">
                <a:extLst>
                  <a:ext uri="{FF2B5EF4-FFF2-40B4-BE49-F238E27FC236}">
                    <a16:creationId xmlns:a16="http://schemas.microsoft.com/office/drawing/2014/main" id="{B85FE003-B605-D445-B55B-BA9FAC9849B5}"/>
                  </a:ext>
                </a:extLst>
              </p:cNvPr>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charset="0"/>
                  <a:ea typeface="宋体" charset="-122"/>
                </a:endParaRPr>
              </a:p>
            </p:txBody>
          </p:sp>
          <p:sp>
            <p:nvSpPr>
              <p:cNvPr id="13" name="Rectangle 5">
                <a:extLst>
                  <a:ext uri="{FF2B5EF4-FFF2-40B4-BE49-F238E27FC236}">
                    <a16:creationId xmlns:a16="http://schemas.microsoft.com/office/drawing/2014/main" id="{0ADA5BEF-DDA2-8043-8D2F-066A728F558C}"/>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charset="0"/>
                  <a:ea typeface="宋体" charset="-122"/>
                </a:endParaRPr>
              </a:p>
            </p:txBody>
          </p:sp>
        </p:grpSp>
        <p:grpSp>
          <p:nvGrpSpPr>
            <p:cNvPr id="6" name="Group 6">
              <a:extLst>
                <a:ext uri="{FF2B5EF4-FFF2-40B4-BE49-F238E27FC236}">
                  <a16:creationId xmlns:a16="http://schemas.microsoft.com/office/drawing/2014/main" id="{DFAF386E-1F65-4D4A-ABA9-2FD873394F24}"/>
                </a:ext>
              </a:extLst>
            </p:cNvPr>
            <p:cNvGrpSpPr>
              <a:grpSpLocks/>
            </p:cNvGrpSpPr>
            <p:nvPr/>
          </p:nvGrpSpPr>
          <p:grpSpPr bwMode="auto">
            <a:xfrm>
              <a:off x="261" y="1870"/>
              <a:ext cx="465" cy="299"/>
              <a:chOff x="912" y="2640"/>
              <a:chExt cx="672" cy="432"/>
            </a:xfrm>
          </p:grpSpPr>
          <p:sp>
            <p:nvSpPr>
              <p:cNvPr id="10" name="Rectangle 7">
                <a:extLst>
                  <a:ext uri="{FF2B5EF4-FFF2-40B4-BE49-F238E27FC236}">
                    <a16:creationId xmlns:a16="http://schemas.microsoft.com/office/drawing/2014/main" id="{36A35F3A-1B83-0545-B400-2D0EF478D56C}"/>
                  </a:ext>
                </a:extLst>
              </p:cNvPr>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charset="0"/>
                  <a:ea typeface="宋体" charset="-122"/>
                </a:endParaRPr>
              </a:p>
            </p:txBody>
          </p:sp>
          <p:sp>
            <p:nvSpPr>
              <p:cNvPr id="11" name="Rectangle 8">
                <a:extLst>
                  <a:ext uri="{FF2B5EF4-FFF2-40B4-BE49-F238E27FC236}">
                    <a16:creationId xmlns:a16="http://schemas.microsoft.com/office/drawing/2014/main" id="{5963C174-DD0E-954C-8456-08458C1C95C7}"/>
                  </a:ext>
                </a:extLst>
              </p:cNvPr>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charset="0"/>
                  <a:ea typeface="宋体" charset="-122"/>
                </a:endParaRPr>
              </a:p>
            </p:txBody>
          </p:sp>
        </p:grpSp>
        <p:sp>
          <p:nvSpPr>
            <p:cNvPr id="7" name="Rectangle 9">
              <a:extLst>
                <a:ext uri="{FF2B5EF4-FFF2-40B4-BE49-F238E27FC236}">
                  <a16:creationId xmlns:a16="http://schemas.microsoft.com/office/drawing/2014/main" id="{52932739-EFD5-6A4C-8D0D-D84227AACC50}"/>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charset="0"/>
                <a:ea typeface="宋体" charset="-122"/>
              </a:endParaRPr>
            </a:p>
          </p:txBody>
        </p:sp>
        <p:sp>
          <p:nvSpPr>
            <p:cNvPr id="8" name="Rectangle 10">
              <a:extLst>
                <a:ext uri="{FF2B5EF4-FFF2-40B4-BE49-F238E27FC236}">
                  <a16:creationId xmlns:a16="http://schemas.microsoft.com/office/drawing/2014/main" id="{0E1135BB-C9E0-C44E-970C-BE4C8D3EA9AA}"/>
                </a:ext>
              </a:extLst>
            </p:cNvPr>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charset="0"/>
                <a:ea typeface="宋体" charset="-122"/>
              </a:endParaRPr>
            </a:p>
          </p:txBody>
        </p:sp>
        <p:sp>
          <p:nvSpPr>
            <p:cNvPr id="9" name="Rectangle 11">
              <a:extLst>
                <a:ext uri="{FF2B5EF4-FFF2-40B4-BE49-F238E27FC236}">
                  <a16:creationId xmlns:a16="http://schemas.microsoft.com/office/drawing/2014/main" id="{2ACE44F9-54CB-614E-8648-B676B5315D6E}"/>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charset="0"/>
                <a:ea typeface="宋体" charset="-122"/>
              </a:endParaRPr>
            </a:p>
          </p:txBody>
        </p:sp>
      </p:grpSp>
      <p:pic>
        <p:nvPicPr>
          <p:cNvPr id="14" name="Picture 17" descr="index_03">
            <a:extLst>
              <a:ext uri="{FF2B5EF4-FFF2-40B4-BE49-F238E27FC236}">
                <a16:creationId xmlns:a16="http://schemas.microsoft.com/office/drawing/2014/main" id="{B388FB4A-0856-EB44-B007-3945B37079A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391477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32" name="Rectangle 12"/>
          <p:cNvSpPr>
            <a:spLocks noGrp="1" noChangeArrowheads="1"/>
          </p:cNvSpPr>
          <p:nvPr>
            <p:ph type="ctrTitle"/>
          </p:nvPr>
        </p:nvSpPr>
        <p:spPr>
          <a:xfrm>
            <a:off x="990600" y="1676400"/>
            <a:ext cx="7772400" cy="1462088"/>
          </a:xfrm>
        </p:spPr>
        <p:txBody>
          <a:bodyPr/>
          <a:lstStyle>
            <a:lvl1pPr>
              <a:defRPr/>
            </a:lvl1pPr>
          </a:lstStyle>
          <a:p>
            <a:pPr lvl="0"/>
            <a:r>
              <a:rPr lang="zh-CN" altLang="en-US" noProof="0"/>
              <a:t>单击此处编辑母版标题样式</a:t>
            </a:r>
          </a:p>
        </p:txBody>
      </p:sp>
      <p:sp>
        <p:nvSpPr>
          <p:cNvPr id="81933" name="Rectangle 13"/>
          <p:cNvSpPr>
            <a:spLocks noGrp="1" noChangeArrowheads="1"/>
          </p:cNvSpPr>
          <p:nvPr>
            <p:ph type="subTitle" idx="1"/>
          </p:nvPr>
        </p:nvSpPr>
        <p:spPr>
          <a:xfrm>
            <a:off x="1371600" y="3886200"/>
            <a:ext cx="6400800" cy="1752600"/>
          </a:xfrm>
        </p:spPr>
        <p:txBody>
          <a:bodyPr/>
          <a:lstStyle>
            <a:lvl1pPr marL="0" indent="0" algn="ctr">
              <a:buFont typeface="Wingdings" charset="0"/>
              <a:buNone/>
              <a:defRPr/>
            </a:lvl1pPr>
          </a:lstStyle>
          <a:p>
            <a:pPr lvl="0"/>
            <a:r>
              <a:rPr lang="zh-CN" altLang="en-US" noProof="0"/>
              <a:t>单击此处编辑母版副标题样式</a:t>
            </a:r>
          </a:p>
        </p:txBody>
      </p:sp>
      <p:sp>
        <p:nvSpPr>
          <p:cNvPr id="15" name="Date Placeholder 14">
            <a:extLst>
              <a:ext uri="{FF2B5EF4-FFF2-40B4-BE49-F238E27FC236}">
                <a16:creationId xmlns:a16="http://schemas.microsoft.com/office/drawing/2014/main" id="{E73D1927-264A-A441-B670-CED112BE468B}"/>
              </a:ext>
            </a:extLst>
          </p:cNvPr>
          <p:cNvSpPr>
            <a:spLocks noGrp="1" noChangeArrowheads="1"/>
          </p:cNvSpPr>
          <p:nvPr>
            <p:ph type="dt" sz="half" idx="10"/>
          </p:nvPr>
        </p:nvSpPr>
        <p:spPr>
          <a:xfrm>
            <a:off x="990600" y="6248400"/>
            <a:ext cx="1905000" cy="457200"/>
          </a:xfrm>
          <a:extLst>
            <a:ext uri="{FAA26D3D-D897-4be2-8F04-BA451C77F1D7}">
              <ma14:placeholderFlag xmlns:ma14="http://schemas.microsoft.com/office/mac/drawingml/2011/main" xmlns="" val="1"/>
            </a:ext>
            <a:ext uri="{909E8E84-426E-40dd-AFC4-6F175D3DCCD1}"/>
            <a:ext uri="{91240B29-F687-4f45-9708-019B960494DF}"/>
            <a:ext uri="{AF507438-7753-43e0-B8FC-AC1667EBCBE1}"/>
          </a:extLst>
        </p:spPr>
        <p:txBody>
          <a:bodyPr/>
          <a:lstStyle>
            <a:lvl1pPr>
              <a:defRPr>
                <a:solidFill>
                  <a:schemeClr val="bg2"/>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EBEA7FC-DC2B-DE4E-AD42-94767FB8C478}" type="datetime1">
              <a:rPr kumimoji="0" lang="en-US" altLang="zh-CN" sz="1400" b="0" i="0" u="none" strike="noStrike" kern="1200" cap="none" spc="0" normalizeH="0" baseline="0" noProof="0">
                <a:ln>
                  <a:noFill/>
                </a:ln>
                <a:solidFill>
                  <a:srgbClr val="1C1C1C"/>
                </a:solidFill>
                <a:effectLst/>
                <a:uLnTx/>
                <a:uFillTx/>
                <a:latin typeface="Tahoma"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11/8/2022</a:t>
            </a:fld>
            <a:endParaRPr kumimoji="0" lang="en-US" altLang="zh-CN" sz="1400" b="0" i="0" u="none" strike="noStrike" kern="1200" cap="none" spc="0" normalizeH="0" baseline="0" noProof="0">
              <a:ln>
                <a:noFill/>
              </a:ln>
              <a:solidFill>
                <a:srgbClr val="1C1C1C"/>
              </a:solidFill>
              <a:effectLst/>
              <a:uLnTx/>
              <a:uFillTx/>
              <a:latin typeface="Tahoma" charset="0"/>
              <a:ea typeface="宋体" charset="-122"/>
            </a:endParaRPr>
          </a:p>
        </p:txBody>
      </p:sp>
      <p:sp>
        <p:nvSpPr>
          <p:cNvPr id="16" name="Rectangle 16">
            <a:extLst>
              <a:ext uri="{FF2B5EF4-FFF2-40B4-BE49-F238E27FC236}">
                <a16:creationId xmlns:a16="http://schemas.microsoft.com/office/drawing/2014/main" id="{D0D95F0B-F67B-BD4D-A84E-DA1BAC054389}"/>
              </a:ext>
            </a:extLst>
          </p:cNvPr>
          <p:cNvSpPr>
            <a:spLocks noGrp="1" noChangeArrowheads="1"/>
          </p:cNvSpPr>
          <p:nvPr>
            <p:ph type="sldNum" sz="quarter" idx="11"/>
          </p:nvPr>
        </p:nvSpPr>
        <p:spPr>
          <a:xfrm>
            <a:off x="6858000" y="6248400"/>
            <a:ext cx="1905000" cy="457200"/>
          </a:xfrm>
          <a:extLst>
            <a:ext uri="{FAA26D3D-D897-4be2-8F04-BA451C77F1D7}">
              <ma14:placeholderFlag xmlns:ma14="http://schemas.microsoft.com/office/mac/drawingml/2011/main" xmlns="" val="1"/>
            </a:ext>
            <a:ext uri="{909E8E84-426E-40dd-AFC4-6F175D3DCCD1}"/>
            <a:ext uri="{91240B29-F687-4f45-9708-019B960494DF}"/>
            <a:ext uri="{AF507438-7753-43e0-B8FC-AC1667EBCBE1}"/>
          </a:extLst>
        </p:spPr>
        <p:txBody>
          <a:bodyPr/>
          <a:lstStyle>
            <a:lvl1pPr>
              <a:defRPr>
                <a:solidFill>
                  <a:schemeClr val="bg2"/>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AB6FA839-F429-FF49-AD1E-B63E3B7D315C}" type="slidenum">
              <a:rPr kumimoji="0" lang="zh-CN" altLang="en-US" sz="1400" b="0" i="0" u="none" strike="noStrike" kern="1200" cap="none" spc="0" normalizeH="0" baseline="0" noProof="0">
                <a:ln>
                  <a:noFill/>
                </a:ln>
                <a:solidFill>
                  <a:srgbClr val="1C1C1C"/>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1C1C1C"/>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5194525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11">
            <a:extLst>
              <a:ext uri="{FF2B5EF4-FFF2-40B4-BE49-F238E27FC236}">
                <a16:creationId xmlns:a16="http://schemas.microsoft.com/office/drawing/2014/main" id="{0CF05F6E-21BD-3747-8BFD-743124B4D8B2}"/>
              </a:ext>
            </a:extLst>
          </p:cNvPr>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F3B979E-A826-CB45-992E-D3A7393BC24D}" type="datetime1">
              <a:rPr kumimoji="0" lang="en-US" altLang="zh-CN" sz="1400" b="0" i="0" u="none" strike="noStrike" kern="1200" cap="none" spc="0" normalizeH="0" baseline="0" noProof="0">
                <a:ln>
                  <a:noFill/>
                </a:ln>
                <a:solidFill>
                  <a:srgbClr val="000000"/>
                </a:solidFill>
                <a:effectLst/>
                <a:uLnTx/>
                <a:uFillTx/>
                <a:latin typeface="Tahoma"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11/8/2022</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
        <p:nvSpPr>
          <p:cNvPr id="5" name="Rectangle 13">
            <a:extLst>
              <a:ext uri="{FF2B5EF4-FFF2-40B4-BE49-F238E27FC236}">
                <a16:creationId xmlns:a16="http://schemas.microsoft.com/office/drawing/2014/main" id="{A98F286E-4A81-EE4C-A971-DD5397A58DBF}"/>
              </a:ext>
            </a:extLst>
          </p:cNvPr>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ACDFEF4-561E-8641-B846-EDFBA5E13CC6}"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18675847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1">
            <a:extLst>
              <a:ext uri="{FF2B5EF4-FFF2-40B4-BE49-F238E27FC236}">
                <a16:creationId xmlns:a16="http://schemas.microsoft.com/office/drawing/2014/main" id="{FA2F8030-F8AC-7243-85E8-DA930B0E094D}"/>
              </a:ext>
            </a:extLst>
          </p:cNvPr>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1440B8A-A25E-2F43-BDA6-F60ED588B3D5}" type="datetime1">
              <a:rPr kumimoji="0" lang="en-US" altLang="zh-CN" sz="1400" b="0" i="0" u="none" strike="noStrike" kern="1200" cap="none" spc="0" normalizeH="0" baseline="0" noProof="0">
                <a:ln>
                  <a:noFill/>
                </a:ln>
                <a:solidFill>
                  <a:srgbClr val="000000"/>
                </a:solidFill>
                <a:effectLst/>
                <a:uLnTx/>
                <a:uFillTx/>
                <a:latin typeface="Tahoma"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11/8/2022</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
        <p:nvSpPr>
          <p:cNvPr id="5" name="Rectangle 13">
            <a:extLst>
              <a:ext uri="{FF2B5EF4-FFF2-40B4-BE49-F238E27FC236}">
                <a16:creationId xmlns:a16="http://schemas.microsoft.com/office/drawing/2014/main" id="{98285F22-5EA8-2748-9B62-5267AFB36291}"/>
              </a:ext>
            </a:extLst>
          </p:cNvPr>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224D267-8672-5A4F-8800-639F78BFBF04}"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42694038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Rectangle 11">
            <a:extLst>
              <a:ext uri="{FF2B5EF4-FFF2-40B4-BE49-F238E27FC236}">
                <a16:creationId xmlns:a16="http://schemas.microsoft.com/office/drawing/2014/main" id="{DF59F8A5-0502-0C4D-9BB1-EAB76CF95108}"/>
              </a:ext>
            </a:extLst>
          </p:cNvPr>
          <p:cNvSpPr>
            <a:spLocks noGrp="1" noChangeArrowheads="1"/>
          </p:cNvSpPr>
          <p:nvPr>
            <p:ph type="dt" sz="half" idx="10"/>
          </p:nvPr>
        </p:nvSpPr>
        <p:spPr>
          <a:extLst>
            <a:ext uri="{FAA26D3D-D897-4be2-8F04-BA451C77F1D7}">
              <ma14:placeholderFlag xmlns:ma14="http://schemas.microsoft.com/office/mac/drawingml/2011/main" xmlns="" val="1"/>
            </a:ext>
            <a:ext uri="{909E8E84-426E-40dd-AFC4-6F175D3DCCD1}"/>
            <a:ext uri="{91240B29-F687-4f45-9708-019B960494DF}"/>
            <a:ext uri="{AF507438-7753-43e0-B8FC-AC1667EBCBE1}"/>
          </a:extLst>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8C37966-B14F-0245-A6E7-02A9F6B16F98}" type="datetime1">
              <a:rPr kumimoji="0" lang="en-US" altLang="zh-CN" sz="1400" b="0" i="0" u="none" strike="noStrike" kern="1200" cap="none" spc="0" normalizeH="0" baseline="0" noProof="0">
                <a:ln>
                  <a:noFill/>
                </a:ln>
                <a:solidFill>
                  <a:srgbClr val="000000"/>
                </a:solidFill>
                <a:effectLst/>
                <a:uLnTx/>
                <a:uFillTx/>
                <a:latin typeface="Tahoma"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11/8/2022</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
        <p:nvSpPr>
          <p:cNvPr id="6" name="Rectangle 12">
            <a:extLst>
              <a:ext uri="{FF2B5EF4-FFF2-40B4-BE49-F238E27FC236}">
                <a16:creationId xmlns:a16="http://schemas.microsoft.com/office/drawing/2014/main" id="{BDC656A8-0585-F74F-B971-44F00D829B9A}"/>
              </a:ext>
            </a:extLst>
          </p:cNvPr>
          <p:cNvSpPr>
            <a:spLocks noGrp="1" noChangeArrowheads="1"/>
          </p:cNvSpPr>
          <p:nvPr>
            <p:ph type="ftr" sz="quarter" idx="11"/>
          </p:nvPr>
        </p:nvSpPr>
        <p:spPr>
          <a:xfrm>
            <a:off x="1319213" y="6243638"/>
            <a:ext cx="5233987" cy="457200"/>
          </a:xfrm>
          <a:prstGeom prst="rect">
            <a:avLst/>
          </a:prstGeom>
        </p:spPr>
        <p:txBody>
          <a:bodyPr/>
          <a:lstStyle>
            <a:lvl1pPr eaLnBrk="1" hangingPunct="1">
              <a:defRPr>
                <a:latin typeface="Times New Roman" charset="0"/>
                <a:ea typeface="宋体" charset="0"/>
                <a:cs typeface="+mn-cs"/>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a:ln>
                <a:noFill/>
              </a:ln>
              <a:solidFill>
                <a:srgbClr val="000000"/>
              </a:solidFill>
              <a:effectLst/>
              <a:uLnTx/>
              <a:uFillTx/>
              <a:latin typeface="Times New Roman" charset="0"/>
              <a:ea typeface="宋体" charset="0"/>
            </a:endParaRPr>
          </a:p>
        </p:txBody>
      </p:sp>
      <p:sp>
        <p:nvSpPr>
          <p:cNvPr id="7" name="Rectangle 13">
            <a:extLst>
              <a:ext uri="{FF2B5EF4-FFF2-40B4-BE49-F238E27FC236}">
                <a16:creationId xmlns:a16="http://schemas.microsoft.com/office/drawing/2014/main" id="{50873821-3B8F-5C4D-8DD8-034ADE489030}"/>
              </a:ext>
            </a:extLst>
          </p:cNvPr>
          <p:cNvSpPr>
            <a:spLocks noGrp="1" noChangeArrowheads="1"/>
          </p:cNvSpPr>
          <p:nvPr>
            <p:ph type="sldNum" sz="quarter" idx="12"/>
          </p:nvPr>
        </p:nvSpPr>
        <p:spPr>
          <a:extLst>
            <a:ext uri="{FAA26D3D-D897-4be2-8F04-BA451C77F1D7}">
              <ma14:placeholderFlag xmlns:ma14="http://schemas.microsoft.com/office/mac/drawingml/2011/main" xmlns="" val="1"/>
            </a:ext>
            <a:ext uri="{909E8E84-426E-40dd-AFC4-6F175D3DCCD1}"/>
            <a:ext uri="{91240B29-F687-4f45-9708-019B960494DF}"/>
            <a:ext uri="{AF507438-7753-43e0-B8FC-AC1667EBCBE1}"/>
          </a:extLst>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3E86B6A-B5AE-054B-A3FD-77AB97E2C5C5}"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18583095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Rectangle 11">
            <a:extLst>
              <a:ext uri="{FF2B5EF4-FFF2-40B4-BE49-F238E27FC236}">
                <a16:creationId xmlns:a16="http://schemas.microsoft.com/office/drawing/2014/main" id="{8A1B6461-2AA1-1F47-87CC-D6AE935010A8}"/>
              </a:ext>
            </a:extLst>
          </p:cNvPr>
          <p:cNvSpPr>
            <a:spLocks noGrp="1" noChangeArrowheads="1"/>
          </p:cNvSpPr>
          <p:nvPr>
            <p:ph type="dt" sz="half" idx="10"/>
          </p:nvPr>
        </p:nvSpPr>
        <p:spPr>
          <a:extLst>
            <a:ext uri="{FAA26D3D-D897-4be2-8F04-BA451C77F1D7}">
              <ma14:placeholderFlag xmlns:ma14="http://schemas.microsoft.com/office/mac/drawingml/2011/main" xmlns="" val="1"/>
            </a:ext>
            <a:ext uri="{909E8E84-426E-40dd-AFC4-6F175D3DCCD1}"/>
            <a:ext uri="{91240B29-F687-4f45-9708-019B960494DF}"/>
            <a:ext uri="{AF507438-7753-43e0-B8FC-AC1667EBCBE1}"/>
          </a:extLst>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69D09FE-EA9E-3848-8717-D2C4CAA7BC68}" type="datetime1">
              <a:rPr kumimoji="0" lang="en-US" altLang="zh-CN" sz="1400" b="0" i="0" u="none" strike="noStrike" kern="1200" cap="none" spc="0" normalizeH="0" baseline="0" noProof="0">
                <a:ln>
                  <a:noFill/>
                </a:ln>
                <a:solidFill>
                  <a:srgbClr val="000000"/>
                </a:solidFill>
                <a:effectLst/>
                <a:uLnTx/>
                <a:uFillTx/>
                <a:latin typeface="Tahoma"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11/8/2022</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
        <p:nvSpPr>
          <p:cNvPr id="8" name="Rectangle 12">
            <a:extLst>
              <a:ext uri="{FF2B5EF4-FFF2-40B4-BE49-F238E27FC236}">
                <a16:creationId xmlns:a16="http://schemas.microsoft.com/office/drawing/2014/main" id="{EF3F8744-0C49-C942-A966-3C462C7ADE6A}"/>
              </a:ext>
            </a:extLst>
          </p:cNvPr>
          <p:cNvSpPr>
            <a:spLocks noGrp="1" noChangeArrowheads="1"/>
          </p:cNvSpPr>
          <p:nvPr>
            <p:ph type="ftr" sz="quarter" idx="11"/>
          </p:nvPr>
        </p:nvSpPr>
        <p:spPr>
          <a:xfrm>
            <a:off x="1319213" y="6243638"/>
            <a:ext cx="5233987" cy="457200"/>
          </a:xfrm>
          <a:prstGeom prst="rect">
            <a:avLst/>
          </a:prstGeom>
        </p:spPr>
        <p:txBody>
          <a:bodyPr/>
          <a:lstStyle>
            <a:lvl1pPr eaLnBrk="1" hangingPunct="1">
              <a:defRPr>
                <a:latin typeface="Times New Roman" charset="0"/>
                <a:ea typeface="宋体" charset="0"/>
                <a:cs typeface="+mn-cs"/>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a:ln>
                <a:noFill/>
              </a:ln>
              <a:solidFill>
                <a:srgbClr val="000000"/>
              </a:solidFill>
              <a:effectLst/>
              <a:uLnTx/>
              <a:uFillTx/>
              <a:latin typeface="Times New Roman" charset="0"/>
              <a:ea typeface="宋体" charset="0"/>
            </a:endParaRPr>
          </a:p>
        </p:txBody>
      </p:sp>
      <p:sp>
        <p:nvSpPr>
          <p:cNvPr id="9" name="Rectangle 13">
            <a:extLst>
              <a:ext uri="{FF2B5EF4-FFF2-40B4-BE49-F238E27FC236}">
                <a16:creationId xmlns:a16="http://schemas.microsoft.com/office/drawing/2014/main" id="{80433745-8978-9743-98A9-C56815614E02}"/>
              </a:ext>
            </a:extLst>
          </p:cNvPr>
          <p:cNvSpPr>
            <a:spLocks noGrp="1" noChangeArrowheads="1"/>
          </p:cNvSpPr>
          <p:nvPr>
            <p:ph type="sldNum" sz="quarter" idx="12"/>
          </p:nvPr>
        </p:nvSpPr>
        <p:spPr>
          <a:extLst>
            <a:ext uri="{FAA26D3D-D897-4be2-8F04-BA451C77F1D7}">
              <ma14:placeholderFlag xmlns:ma14="http://schemas.microsoft.com/office/mac/drawingml/2011/main" xmlns="" val="1"/>
            </a:ext>
            <a:ext uri="{909E8E84-426E-40dd-AFC4-6F175D3DCCD1}"/>
            <a:ext uri="{91240B29-F687-4f45-9708-019B960494DF}"/>
            <a:ext uri="{AF507438-7753-43e0-B8FC-AC1667EBCBE1}"/>
          </a:extLst>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47F35FF-F680-4145-A8BF-8B2581C3AC03}"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18728843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a:extLst>
              <a:ext uri="{FF2B5EF4-FFF2-40B4-BE49-F238E27FC236}">
                <a16:creationId xmlns:a16="http://schemas.microsoft.com/office/drawing/2014/main" id="{6D43C670-9E7E-B048-B7BA-AEEBF9739518}"/>
              </a:ext>
            </a:extLst>
          </p:cNvPr>
          <p:cNvSpPr>
            <a:spLocks noGrp="1" noChangeArrowheads="1"/>
          </p:cNvSpPr>
          <p:nvPr>
            <p:ph type="dt" sz="half" idx="10"/>
          </p:nvPr>
        </p:nvSpPr>
        <p:spPr>
          <a:extLst>
            <a:ext uri="{FAA26D3D-D897-4be2-8F04-BA451C77F1D7}">
              <ma14:placeholderFlag xmlns:ma14="http://schemas.microsoft.com/office/mac/drawingml/2011/main" xmlns="" val="1"/>
            </a:ext>
            <a:ext uri="{909E8E84-426E-40dd-AFC4-6F175D3DCCD1}"/>
            <a:ext uri="{91240B29-F687-4f45-9708-019B960494DF}"/>
            <a:ext uri="{AF507438-7753-43e0-B8FC-AC1667EBCBE1}"/>
          </a:extLst>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264C105-35C1-C44B-B006-88A7D476E373}" type="datetime1">
              <a:rPr kumimoji="0" lang="en-US" altLang="zh-CN" sz="1400" b="0" i="0" u="none" strike="noStrike" kern="1200" cap="none" spc="0" normalizeH="0" baseline="0" noProof="0">
                <a:ln>
                  <a:noFill/>
                </a:ln>
                <a:solidFill>
                  <a:srgbClr val="000000"/>
                </a:solidFill>
                <a:effectLst/>
                <a:uLnTx/>
                <a:uFillTx/>
                <a:latin typeface="Tahoma"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11/8/2022</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
        <p:nvSpPr>
          <p:cNvPr id="4" name="Rectangle 12">
            <a:extLst>
              <a:ext uri="{FF2B5EF4-FFF2-40B4-BE49-F238E27FC236}">
                <a16:creationId xmlns:a16="http://schemas.microsoft.com/office/drawing/2014/main" id="{894536C7-8A38-2C48-92E6-9D6AF72AB276}"/>
              </a:ext>
            </a:extLst>
          </p:cNvPr>
          <p:cNvSpPr>
            <a:spLocks noGrp="1" noChangeArrowheads="1"/>
          </p:cNvSpPr>
          <p:nvPr>
            <p:ph type="ftr" sz="quarter" idx="11"/>
          </p:nvPr>
        </p:nvSpPr>
        <p:spPr>
          <a:xfrm>
            <a:off x="1319213" y="6243638"/>
            <a:ext cx="5233987" cy="457200"/>
          </a:xfrm>
          <a:prstGeom prst="rect">
            <a:avLst/>
          </a:prstGeom>
        </p:spPr>
        <p:txBody>
          <a:bodyPr/>
          <a:lstStyle>
            <a:lvl1pPr eaLnBrk="1" hangingPunct="1">
              <a:defRPr>
                <a:latin typeface="Times New Roman" charset="0"/>
                <a:ea typeface="宋体" charset="0"/>
                <a:cs typeface="+mn-cs"/>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a:ln>
                <a:noFill/>
              </a:ln>
              <a:solidFill>
                <a:srgbClr val="000000"/>
              </a:solidFill>
              <a:effectLst/>
              <a:uLnTx/>
              <a:uFillTx/>
              <a:latin typeface="Times New Roman" charset="0"/>
              <a:ea typeface="宋体" charset="0"/>
            </a:endParaRPr>
          </a:p>
        </p:txBody>
      </p:sp>
      <p:sp>
        <p:nvSpPr>
          <p:cNvPr id="5" name="Rectangle 13">
            <a:extLst>
              <a:ext uri="{FF2B5EF4-FFF2-40B4-BE49-F238E27FC236}">
                <a16:creationId xmlns:a16="http://schemas.microsoft.com/office/drawing/2014/main" id="{CE910A25-83B9-FF4F-98E0-BC39DF10AAFF}"/>
              </a:ext>
            </a:extLst>
          </p:cNvPr>
          <p:cNvSpPr>
            <a:spLocks noGrp="1" noChangeArrowheads="1"/>
          </p:cNvSpPr>
          <p:nvPr>
            <p:ph type="sldNum" sz="quarter" idx="12"/>
          </p:nvPr>
        </p:nvSpPr>
        <p:spPr>
          <a:extLst>
            <a:ext uri="{FAA26D3D-D897-4be2-8F04-BA451C77F1D7}">
              <ma14:placeholderFlag xmlns:ma14="http://schemas.microsoft.com/office/mac/drawingml/2011/main" xmlns="" val="1"/>
            </a:ext>
            <a:ext uri="{909E8E84-426E-40dd-AFC4-6F175D3DCCD1}"/>
            <a:ext uri="{91240B29-F687-4f45-9708-019B960494DF}"/>
            <a:ext uri="{AF507438-7753-43e0-B8FC-AC1667EBCBE1}"/>
          </a:extLst>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A34DD47D-C6AA-9E4A-BFED-FF5771C583DA}"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4377478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88C4DBEB-5C88-1842-B420-5085C628666C}"/>
              </a:ext>
            </a:extLst>
          </p:cNvPr>
          <p:cNvSpPr>
            <a:spLocks noGrp="1" noChangeArrowheads="1"/>
          </p:cNvSpPr>
          <p:nvPr>
            <p:ph type="dt" sz="half" idx="10"/>
          </p:nvPr>
        </p:nvSpPr>
        <p:spPr>
          <a:extLst>
            <a:ext uri="{FAA26D3D-D897-4be2-8F04-BA451C77F1D7}">
              <ma14:placeholderFlag xmlns:ma14="http://schemas.microsoft.com/office/mac/drawingml/2011/main" xmlns="" val="1"/>
            </a:ext>
            <a:ext uri="{909E8E84-426E-40dd-AFC4-6F175D3DCCD1}"/>
            <a:ext uri="{91240B29-F687-4f45-9708-019B960494DF}"/>
            <a:ext uri="{AF507438-7753-43e0-B8FC-AC1667EBCBE1}"/>
          </a:extLst>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F3C47314-3D7A-F44F-9B0C-DD13A749FB8B}" type="datetime1">
              <a:rPr kumimoji="0" lang="en-US" altLang="zh-CN" sz="1400" b="0" i="0" u="none" strike="noStrike" kern="1200" cap="none" spc="0" normalizeH="0" baseline="0" noProof="0">
                <a:ln>
                  <a:noFill/>
                </a:ln>
                <a:solidFill>
                  <a:srgbClr val="000000"/>
                </a:solidFill>
                <a:effectLst/>
                <a:uLnTx/>
                <a:uFillTx/>
                <a:latin typeface="Tahoma"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11/8/2022</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
        <p:nvSpPr>
          <p:cNvPr id="3" name="Rectangle 12">
            <a:extLst>
              <a:ext uri="{FF2B5EF4-FFF2-40B4-BE49-F238E27FC236}">
                <a16:creationId xmlns:a16="http://schemas.microsoft.com/office/drawing/2014/main" id="{11117E12-DEF2-0B4E-B1AA-0F4E89FE39CB}"/>
              </a:ext>
            </a:extLst>
          </p:cNvPr>
          <p:cNvSpPr>
            <a:spLocks noGrp="1" noChangeArrowheads="1"/>
          </p:cNvSpPr>
          <p:nvPr>
            <p:ph type="ftr" sz="quarter" idx="11"/>
          </p:nvPr>
        </p:nvSpPr>
        <p:spPr>
          <a:xfrm>
            <a:off x="1319213" y="6243638"/>
            <a:ext cx="5233987" cy="457200"/>
          </a:xfrm>
          <a:prstGeom prst="rect">
            <a:avLst/>
          </a:prstGeom>
        </p:spPr>
        <p:txBody>
          <a:bodyPr/>
          <a:lstStyle>
            <a:lvl1pPr eaLnBrk="1" hangingPunct="1">
              <a:defRPr>
                <a:latin typeface="Times New Roman" charset="0"/>
                <a:ea typeface="宋体" charset="0"/>
                <a:cs typeface="+mn-cs"/>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a:ln>
                <a:noFill/>
              </a:ln>
              <a:solidFill>
                <a:srgbClr val="000000"/>
              </a:solidFill>
              <a:effectLst/>
              <a:uLnTx/>
              <a:uFillTx/>
              <a:latin typeface="Times New Roman" charset="0"/>
              <a:ea typeface="宋体" charset="0"/>
            </a:endParaRPr>
          </a:p>
        </p:txBody>
      </p:sp>
      <p:sp>
        <p:nvSpPr>
          <p:cNvPr id="4" name="Rectangle 13">
            <a:extLst>
              <a:ext uri="{FF2B5EF4-FFF2-40B4-BE49-F238E27FC236}">
                <a16:creationId xmlns:a16="http://schemas.microsoft.com/office/drawing/2014/main" id="{0F834E86-A3C6-0F4E-B8D8-891F206662EA}"/>
              </a:ext>
            </a:extLst>
          </p:cNvPr>
          <p:cNvSpPr>
            <a:spLocks noGrp="1" noChangeArrowheads="1"/>
          </p:cNvSpPr>
          <p:nvPr>
            <p:ph type="sldNum" sz="quarter" idx="12"/>
          </p:nvPr>
        </p:nvSpPr>
        <p:spPr>
          <a:extLst>
            <a:ext uri="{FAA26D3D-D897-4be2-8F04-BA451C77F1D7}">
              <ma14:placeholderFlag xmlns:ma14="http://schemas.microsoft.com/office/mac/drawingml/2011/main" xmlns="" val="1"/>
            </a:ext>
            <a:ext uri="{909E8E84-426E-40dd-AFC4-6F175D3DCCD1}"/>
            <a:ext uri="{91240B29-F687-4f45-9708-019B960494DF}"/>
            <a:ext uri="{AF507438-7753-43e0-B8FC-AC1667EBCBE1}"/>
          </a:extLst>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7D93416-C94B-AB44-80A7-6920112371F1}"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3650726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1">
            <a:extLst>
              <a:ext uri="{FF2B5EF4-FFF2-40B4-BE49-F238E27FC236}">
                <a16:creationId xmlns:a16="http://schemas.microsoft.com/office/drawing/2014/main" id="{DB03A4CC-ADFC-9243-94B7-30FF8EEA2111}"/>
              </a:ext>
            </a:extLst>
          </p:cNvPr>
          <p:cNvSpPr>
            <a:spLocks noGrp="1" noChangeArrowheads="1"/>
          </p:cNvSpPr>
          <p:nvPr>
            <p:ph type="dt" sz="half" idx="10"/>
          </p:nvPr>
        </p:nvSpPr>
        <p:spPr>
          <a:ln/>
        </p:spPr>
        <p:txBody>
          <a:bodyPr/>
          <a:lstStyle>
            <a:lvl1pPr>
              <a:defRPr/>
            </a:lvl1pPr>
          </a:lstStyle>
          <a:p>
            <a:pPr>
              <a:defRPr/>
            </a:pPr>
            <a:fld id="{E4A0B838-B666-4E44-A50A-19F6042C1587}" type="datetime1">
              <a:rPr lang="en-US" altLang="zh-CN" smtClean="0"/>
              <a:t>11/8/2022</a:t>
            </a:fld>
            <a:endParaRPr lang="en-US" altLang="zh-CN"/>
          </a:p>
        </p:txBody>
      </p:sp>
      <p:sp>
        <p:nvSpPr>
          <p:cNvPr id="5" name="Rectangle 13">
            <a:extLst>
              <a:ext uri="{FF2B5EF4-FFF2-40B4-BE49-F238E27FC236}">
                <a16:creationId xmlns:a16="http://schemas.microsoft.com/office/drawing/2014/main" id="{60CB5608-1421-CF47-B814-954B27EC461A}"/>
              </a:ext>
            </a:extLst>
          </p:cNvPr>
          <p:cNvSpPr>
            <a:spLocks noGrp="1" noChangeArrowheads="1"/>
          </p:cNvSpPr>
          <p:nvPr>
            <p:ph type="sldNum" sz="quarter" idx="11"/>
          </p:nvPr>
        </p:nvSpPr>
        <p:spPr>
          <a:ln/>
        </p:spPr>
        <p:txBody>
          <a:bodyPr/>
          <a:lstStyle>
            <a:lvl1pPr>
              <a:defRPr/>
            </a:lvl1pPr>
          </a:lstStyle>
          <a:p>
            <a:fld id="{AB4A19C2-B4F0-554F-BB62-1CA0C0C5E900}" type="slidenum">
              <a:rPr lang="zh-CN" altLang="en-US"/>
              <a:pPr/>
              <a:t>‹#›</a:t>
            </a:fld>
            <a:endParaRPr lang="en-US" altLang="zh-CN"/>
          </a:p>
        </p:txBody>
      </p:sp>
    </p:spTree>
    <p:extLst>
      <p:ext uri="{BB962C8B-B14F-4D97-AF65-F5344CB8AC3E}">
        <p14:creationId xmlns:p14="http://schemas.microsoft.com/office/powerpoint/2010/main" val="553167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a:extLst>
              <a:ext uri="{FF2B5EF4-FFF2-40B4-BE49-F238E27FC236}">
                <a16:creationId xmlns:a16="http://schemas.microsoft.com/office/drawing/2014/main" id="{D3B432CB-AAFC-414F-930A-24A34850B592}"/>
              </a:ext>
            </a:extLst>
          </p:cNvPr>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6598CC8-A4A1-2247-B621-B08099CD4D63}" type="datetime1">
              <a:rPr kumimoji="0" lang="en-US" altLang="zh-CN" sz="1400" b="0" i="0" u="none" strike="noStrike" kern="1200" cap="none" spc="0" normalizeH="0" baseline="0" noProof="0">
                <a:ln>
                  <a:noFill/>
                </a:ln>
                <a:solidFill>
                  <a:srgbClr val="000000"/>
                </a:solidFill>
                <a:effectLst/>
                <a:uLnTx/>
                <a:uFillTx/>
                <a:latin typeface="Tahoma"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11/8/2022</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
        <p:nvSpPr>
          <p:cNvPr id="6" name="Rectangle 13">
            <a:extLst>
              <a:ext uri="{FF2B5EF4-FFF2-40B4-BE49-F238E27FC236}">
                <a16:creationId xmlns:a16="http://schemas.microsoft.com/office/drawing/2014/main" id="{96B642DF-6912-E343-ABFF-F245F9877BE7}"/>
              </a:ext>
            </a:extLst>
          </p:cNvPr>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97F900E-E50A-1140-B8AB-865920505D05}"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4744341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a:extLst>
              <a:ext uri="{FF2B5EF4-FFF2-40B4-BE49-F238E27FC236}">
                <a16:creationId xmlns:a16="http://schemas.microsoft.com/office/drawing/2014/main" id="{F4334D7A-C50B-2642-892C-31B56B59E5A8}"/>
              </a:ext>
            </a:extLst>
          </p:cNvPr>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132D162-C835-6041-8EEB-1F6C378070CD}" type="datetime1">
              <a:rPr kumimoji="0" lang="en-US" altLang="zh-CN" sz="1400" b="0" i="0" u="none" strike="noStrike" kern="1200" cap="none" spc="0" normalizeH="0" baseline="0" noProof="0">
                <a:ln>
                  <a:noFill/>
                </a:ln>
                <a:solidFill>
                  <a:srgbClr val="000000"/>
                </a:solidFill>
                <a:effectLst/>
                <a:uLnTx/>
                <a:uFillTx/>
                <a:latin typeface="Tahoma"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11/8/2022</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
        <p:nvSpPr>
          <p:cNvPr id="6" name="Rectangle 13">
            <a:extLst>
              <a:ext uri="{FF2B5EF4-FFF2-40B4-BE49-F238E27FC236}">
                <a16:creationId xmlns:a16="http://schemas.microsoft.com/office/drawing/2014/main" id="{C0B1CFCA-6D46-DD48-86F2-7CD75C8B43DA}"/>
              </a:ext>
            </a:extLst>
          </p:cNvPr>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559E62F-B905-5041-935D-1486F52680A9}"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21268408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本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11">
            <a:extLst>
              <a:ext uri="{FF2B5EF4-FFF2-40B4-BE49-F238E27FC236}">
                <a16:creationId xmlns:a16="http://schemas.microsoft.com/office/drawing/2014/main" id="{23EA17EC-0937-1446-9512-641DDC224A62}"/>
              </a:ext>
            </a:extLst>
          </p:cNvPr>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0D3989D-6A63-5F41-979B-BA69A7831743}" type="datetime1">
              <a:rPr kumimoji="0" lang="en-US" altLang="zh-CN" sz="1400" b="0" i="0" u="none" strike="noStrike" kern="1200" cap="none" spc="0" normalizeH="0" baseline="0" noProof="0">
                <a:ln>
                  <a:noFill/>
                </a:ln>
                <a:solidFill>
                  <a:srgbClr val="000000"/>
                </a:solidFill>
                <a:effectLst/>
                <a:uLnTx/>
                <a:uFillTx/>
                <a:latin typeface="Tahoma"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11/8/2022</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
        <p:nvSpPr>
          <p:cNvPr id="5" name="Rectangle 13">
            <a:extLst>
              <a:ext uri="{FF2B5EF4-FFF2-40B4-BE49-F238E27FC236}">
                <a16:creationId xmlns:a16="http://schemas.microsoft.com/office/drawing/2014/main" id="{2AB4C9ED-C374-C24D-92A5-151F1E5ADEA7}"/>
              </a:ext>
            </a:extLst>
          </p:cNvPr>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F36AB88-C35F-3547-B938-0CF1A65D6DAD}"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7689263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本占位符 2"/>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11">
            <a:extLst>
              <a:ext uri="{FF2B5EF4-FFF2-40B4-BE49-F238E27FC236}">
                <a16:creationId xmlns:a16="http://schemas.microsoft.com/office/drawing/2014/main" id="{8D9E8A9B-44D7-844D-9C46-031D5C81DA6E}"/>
              </a:ext>
            </a:extLst>
          </p:cNvPr>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B60D299-FCB3-B144-BC76-07F0754F475F}" type="datetime1">
              <a:rPr kumimoji="0" lang="en-US" altLang="zh-CN" sz="1400" b="0" i="0" u="none" strike="noStrike" kern="1200" cap="none" spc="0" normalizeH="0" baseline="0" noProof="0">
                <a:ln>
                  <a:noFill/>
                </a:ln>
                <a:solidFill>
                  <a:srgbClr val="000000"/>
                </a:solidFill>
                <a:effectLst/>
                <a:uLnTx/>
                <a:uFillTx/>
                <a:latin typeface="Tahoma"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11/8/2022</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
        <p:nvSpPr>
          <p:cNvPr id="5" name="Rectangle 13">
            <a:extLst>
              <a:ext uri="{FF2B5EF4-FFF2-40B4-BE49-F238E27FC236}">
                <a16:creationId xmlns:a16="http://schemas.microsoft.com/office/drawing/2014/main" id="{D531743A-60CE-3743-AC22-5AEB3D87B1E7}"/>
              </a:ext>
            </a:extLst>
          </p:cNvPr>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FBA57FC-9ABE-3744-8F4B-64FF7AAA00AE}"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24786838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3" y="1604"/>
              <a:ext cx="448" cy="299"/>
              <a:chOff x="720" y="336"/>
              <a:chExt cx="624" cy="432"/>
            </a:xfrm>
          </p:grpSpPr>
          <p:sp>
            <p:nvSpPr>
              <p:cNvPr id="12" name="Rectangle 4">
                <a:extLst>
                  <a:ext uri="{FF2B5EF4-FFF2-40B4-BE49-F238E27FC236}">
                    <a16:creationId xmlns:a16="http://schemas.microsoft.com/office/drawing/2014/main" id="{7AB776AC-D73B-1D40-A153-7F6E519A91BE}"/>
                  </a:ext>
                </a:extLst>
              </p:cNvPr>
              <p:cNvSpPr>
                <a:spLocks noChangeArrowheads="1"/>
              </p:cNvSpPr>
              <p:nvPr/>
            </p:nvSpPr>
            <p:spPr bwMode="auto">
              <a:xfrm>
                <a:off x="720" y="336"/>
                <a:ext cx="384" cy="432"/>
              </a:xfrm>
              <a:prstGeom prst="rect">
                <a:avLst/>
              </a:prstGeom>
              <a:solidFill>
                <a:schemeClr val="folHlink"/>
              </a:solidFill>
              <a:ln>
                <a:noFill/>
              </a:ln>
              <a:extLst>
                <a:ext uri="{91240B29-F687-4f45-9708-019B960494DF}"/>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charset="0"/>
                  <a:ea typeface="宋体" charset="-122"/>
                </a:endParaRPr>
              </a:p>
            </p:txBody>
          </p:sp>
          <p:sp>
            <p:nvSpPr>
              <p:cNvPr id="13" name="Rectangle 5">
                <a:extLst>
                  <a:ext uri="{FF2B5EF4-FFF2-40B4-BE49-F238E27FC236}">
                    <a16:creationId xmlns:a16="http://schemas.microsoft.com/office/drawing/2014/main" id="{2015A070-2C5B-F340-82B7-A43D82FB49A6}"/>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charset="0"/>
                  <a:ea typeface="宋体" charset="-122"/>
                </a:endParaRPr>
              </a:p>
            </p:txBody>
          </p:sp>
        </p:grpSp>
        <p:grpSp>
          <p:nvGrpSpPr>
            <p:cNvPr id="6" name="Group 6"/>
            <p:cNvGrpSpPr>
              <a:grpSpLocks/>
            </p:cNvGrpSpPr>
            <p:nvPr/>
          </p:nvGrpSpPr>
          <p:grpSpPr bwMode="auto">
            <a:xfrm>
              <a:off x="261" y="1870"/>
              <a:ext cx="465" cy="299"/>
              <a:chOff x="912" y="2640"/>
              <a:chExt cx="672" cy="432"/>
            </a:xfrm>
          </p:grpSpPr>
          <p:sp>
            <p:nvSpPr>
              <p:cNvPr id="10" name="Rectangle 7">
                <a:extLst>
                  <a:ext uri="{FF2B5EF4-FFF2-40B4-BE49-F238E27FC236}">
                    <a16:creationId xmlns:a16="http://schemas.microsoft.com/office/drawing/2014/main" id="{9328A050-71BE-7347-9296-5F480AEC823F}"/>
                  </a:ext>
                </a:extLst>
              </p:cNvPr>
              <p:cNvSpPr>
                <a:spLocks noChangeArrowheads="1"/>
              </p:cNvSpPr>
              <p:nvPr/>
            </p:nvSpPr>
            <p:spPr bwMode="auto">
              <a:xfrm>
                <a:off x="912" y="2640"/>
                <a:ext cx="384" cy="432"/>
              </a:xfrm>
              <a:prstGeom prst="rect">
                <a:avLst/>
              </a:prstGeom>
              <a:solidFill>
                <a:schemeClr val="accent2"/>
              </a:solidFill>
              <a:ln>
                <a:noFill/>
              </a:ln>
              <a:extLst>
                <a:ext uri="{91240B29-F687-4f45-9708-019B960494DF}"/>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charset="0"/>
                  <a:ea typeface="宋体" charset="-122"/>
                </a:endParaRPr>
              </a:p>
            </p:txBody>
          </p:sp>
          <p:sp>
            <p:nvSpPr>
              <p:cNvPr id="11" name="Rectangle 8">
                <a:extLst>
                  <a:ext uri="{FF2B5EF4-FFF2-40B4-BE49-F238E27FC236}">
                    <a16:creationId xmlns:a16="http://schemas.microsoft.com/office/drawing/2014/main" id="{76C27CA9-26AE-4D42-9381-85A0B683A3D1}"/>
                  </a:ext>
                </a:extLst>
              </p:cNvPr>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xtLst>
                <a:ext uri="{91240B29-F687-4f45-9708-019B960494DF}"/>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charset="0"/>
                  <a:ea typeface="宋体" charset="-122"/>
                </a:endParaRPr>
              </a:p>
            </p:txBody>
          </p:sp>
        </p:grpSp>
        <p:sp>
          <p:nvSpPr>
            <p:cNvPr id="7" name="Rectangle 9">
              <a:extLst>
                <a:ext uri="{FF2B5EF4-FFF2-40B4-BE49-F238E27FC236}">
                  <a16:creationId xmlns:a16="http://schemas.microsoft.com/office/drawing/2014/main" id="{59823539-1297-704B-BB39-F3CC1FE06B9C}"/>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charset="0"/>
                <a:ea typeface="宋体" charset="-122"/>
              </a:endParaRPr>
            </a:p>
          </p:txBody>
        </p:sp>
        <p:sp>
          <p:nvSpPr>
            <p:cNvPr id="8" name="Rectangle 10">
              <a:extLst>
                <a:ext uri="{FF2B5EF4-FFF2-40B4-BE49-F238E27FC236}">
                  <a16:creationId xmlns:a16="http://schemas.microsoft.com/office/drawing/2014/main" id="{0C602D5A-A075-E949-8192-17068752BB85}"/>
                </a:ext>
              </a:extLst>
            </p:cNvPr>
            <p:cNvSpPr>
              <a:spLocks noChangeArrowheads="1"/>
            </p:cNvSpPr>
            <p:nvPr/>
          </p:nvSpPr>
          <p:spPr bwMode="auto">
            <a:xfrm>
              <a:off x="400" y="1536"/>
              <a:ext cx="20" cy="663"/>
            </a:xfrm>
            <a:prstGeom prst="rect">
              <a:avLst/>
            </a:prstGeom>
            <a:solidFill>
              <a:schemeClr val="bg2"/>
            </a:solidFill>
            <a:ln>
              <a:noFill/>
            </a:ln>
            <a:extLst>
              <a:ext uri="{91240B29-F687-4f45-9708-019B960494DF}"/>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charset="0"/>
                <a:ea typeface="宋体" charset="-122"/>
              </a:endParaRPr>
            </a:p>
          </p:txBody>
        </p:sp>
        <p:sp>
          <p:nvSpPr>
            <p:cNvPr id="9" name="Rectangle 11">
              <a:extLst>
                <a:ext uri="{FF2B5EF4-FFF2-40B4-BE49-F238E27FC236}">
                  <a16:creationId xmlns:a16="http://schemas.microsoft.com/office/drawing/2014/main" id="{4294F1A2-24BE-2E4D-9971-43F81C95F843}"/>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charset="0"/>
                <a:ea typeface="宋体" charset="-122"/>
              </a:endParaRPr>
            </a:p>
          </p:txBody>
        </p:sp>
      </p:grpSp>
      <p:pic>
        <p:nvPicPr>
          <p:cNvPr id="14" name="Picture 17" descr="index_0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391477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32" name="Rectangle 12"/>
          <p:cNvSpPr>
            <a:spLocks noGrp="1" noChangeArrowheads="1"/>
          </p:cNvSpPr>
          <p:nvPr>
            <p:ph type="ctrTitle"/>
          </p:nvPr>
        </p:nvSpPr>
        <p:spPr>
          <a:xfrm>
            <a:off x="990600" y="1676400"/>
            <a:ext cx="7772400" cy="1462088"/>
          </a:xfrm>
        </p:spPr>
        <p:txBody>
          <a:bodyPr/>
          <a:lstStyle>
            <a:lvl1pPr>
              <a:defRPr/>
            </a:lvl1pPr>
          </a:lstStyle>
          <a:p>
            <a:pPr lvl="0"/>
            <a:r>
              <a:rPr lang="zh-CN" altLang="en-US" noProof="0"/>
              <a:t>单击此处编辑母版标题样式</a:t>
            </a:r>
          </a:p>
        </p:txBody>
      </p:sp>
      <p:sp>
        <p:nvSpPr>
          <p:cNvPr id="81933" name="Rectangle 13"/>
          <p:cNvSpPr>
            <a:spLocks noGrp="1" noChangeArrowheads="1"/>
          </p:cNvSpPr>
          <p:nvPr>
            <p:ph type="subTitle" idx="1"/>
          </p:nvPr>
        </p:nvSpPr>
        <p:spPr>
          <a:xfrm>
            <a:off x="1371600" y="3886200"/>
            <a:ext cx="6400800" cy="1752600"/>
          </a:xfrm>
        </p:spPr>
        <p:txBody>
          <a:bodyPr/>
          <a:lstStyle>
            <a:lvl1pPr marL="0" indent="0" algn="ctr">
              <a:buFont typeface="Wingdings" charset="0"/>
              <a:buNone/>
              <a:defRPr/>
            </a:lvl1pPr>
          </a:lstStyle>
          <a:p>
            <a:pPr lvl="0"/>
            <a:r>
              <a:rPr lang="zh-CN" altLang="en-US" noProof="0"/>
              <a:t>单击此处编辑母版副标题样式</a:t>
            </a:r>
          </a:p>
        </p:txBody>
      </p:sp>
      <p:sp>
        <p:nvSpPr>
          <p:cNvPr id="15" name="Rectangle 14">
            <a:extLst>
              <a:ext uri="{FF2B5EF4-FFF2-40B4-BE49-F238E27FC236}">
                <a16:creationId xmlns:a16="http://schemas.microsoft.com/office/drawing/2014/main" id="{1E6845F9-E683-034D-B6C8-A4A0E26949A3}"/>
              </a:ext>
            </a:extLst>
          </p:cNvPr>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F3FDAFC9-62CE-4277-94A6-BDDC510CF0E8}" type="datetime1">
              <a:rPr kumimoji="0" lang="zh-CN" altLang="en-US" sz="1400" b="0" i="0" u="none" strike="noStrike" kern="1200" cap="none" spc="0" normalizeH="0" baseline="0" noProof="0">
                <a:ln>
                  <a:noFill/>
                </a:ln>
                <a:solidFill>
                  <a:srgbClr val="1C1C1C"/>
                </a:solidFill>
                <a:effectLst/>
                <a:uLnTx/>
                <a:uFillTx/>
                <a:latin typeface="Tahoma"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2022/11/8</a:t>
            </a:fld>
            <a:endParaRPr kumimoji="0" lang="en-US" altLang="zh-CN" sz="1400" b="0" i="0" u="none" strike="noStrike" kern="1200" cap="none" spc="0" normalizeH="0" baseline="0" noProof="0">
              <a:ln>
                <a:noFill/>
              </a:ln>
              <a:solidFill>
                <a:srgbClr val="1C1C1C"/>
              </a:solidFill>
              <a:effectLst/>
              <a:uLnTx/>
              <a:uFillTx/>
              <a:latin typeface="Tahoma" charset="0"/>
              <a:ea typeface="宋体" charset="-122"/>
            </a:endParaRPr>
          </a:p>
        </p:txBody>
      </p:sp>
      <p:sp>
        <p:nvSpPr>
          <p:cNvPr id="16" name="Rectangle 16">
            <a:extLst>
              <a:ext uri="{FF2B5EF4-FFF2-40B4-BE49-F238E27FC236}">
                <a16:creationId xmlns:a16="http://schemas.microsoft.com/office/drawing/2014/main" id="{C5AE13AA-2921-6A49-9FE0-2F7FDB3A92A8}"/>
              </a:ext>
            </a:extLst>
          </p:cNvPr>
          <p:cNvSpPr>
            <a:spLocks noGrp="1" noChangeArrowheads="1"/>
          </p:cNvSpPr>
          <p:nvPr>
            <p:ph type="sldNum" sz="quarter" idx="11"/>
          </p:nvPr>
        </p:nvSpPr>
        <p:spPr>
          <a:xfrm>
            <a:off x="6858000" y="6248400"/>
            <a:ext cx="1905000" cy="457200"/>
          </a:xfrm>
        </p:spPr>
        <p:txBody>
          <a:bodyPr/>
          <a:lstStyle>
            <a:lvl1pPr>
              <a:defRPr>
                <a:solidFill>
                  <a:schemeClr val="bg2"/>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8C7F189B-34DF-4B1F-972C-3F4F0400FB67}" type="slidenum">
              <a:rPr kumimoji="0" lang="zh-CN" altLang="en-US" sz="1400" b="0" i="0" u="none" strike="noStrike" kern="1200" cap="none" spc="0" normalizeH="0" baseline="0" noProof="0">
                <a:ln>
                  <a:noFill/>
                </a:ln>
                <a:solidFill>
                  <a:srgbClr val="1C1C1C"/>
                </a:solidFill>
                <a:effectLst/>
                <a:uLnTx/>
                <a:uFillTx/>
                <a:latin typeface="Tahoma" charset="0"/>
                <a:ea typeface="宋体"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1C1C1C"/>
              </a:solidFill>
              <a:effectLst/>
              <a:uLnTx/>
              <a:uFillTx/>
              <a:latin typeface="Tahoma" charset="0"/>
              <a:ea typeface="宋体" charset="-122"/>
            </a:endParaRPr>
          </a:p>
        </p:txBody>
      </p:sp>
    </p:spTree>
    <p:extLst>
      <p:ext uri="{BB962C8B-B14F-4D97-AF65-F5344CB8AC3E}">
        <p14:creationId xmlns:p14="http://schemas.microsoft.com/office/powerpoint/2010/main" val="39494853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11">
            <a:extLst>
              <a:ext uri="{FF2B5EF4-FFF2-40B4-BE49-F238E27FC236}">
                <a16:creationId xmlns:a16="http://schemas.microsoft.com/office/drawing/2014/main" id="{FEE30107-F221-A648-911F-B6A35040E0AE}"/>
              </a:ext>
            </a:extLst>
          </p:cNvPr>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EA4A0FC-4103-4B2F-84FF-932ABEAA9FD5}" type="datetime1">
              <a:rPr kumimoji="0" lang="zh-CN" altLang="en-US" sz="1400" b="0" i="0" u="none" strike="noStrike" kern="1200" cap="none" spc="0" normalizeH="0" baseline="0" noProof="0">
                <a:ln>
                  <a:noFill/>
                </a:ln>
                <a:solidFill>
                  <a:srgbClr val="000000"/>
                </a:solidFill>
                <a:effectLst/>
                <a:uLnTx/>
                <a:uFillTx/>
                <a:latin typeface="Tahoma"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2022/11/8</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
        <p:nvSpPr>
          <p:cNvPr id="5" name="Rectangle 13">
            <a:extLst>
              <a:ext uri="{FF2B5EF4-FFF2-40B4-BE49-F238E27FC236}">
                <a16:creationId xmlns:a16="http://schemas.microsoft.com/office/drawing/2014/main" id="{0887BB57-952E-064D-A3CD-5CA5F8749506}"/>
              </a:ext>
            </a:extLst>
          </p:cNvPr>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D305255-3CEC-4977-8908-700A575D7998}" type="slidenum">
              <a:rPr kumimoji="0" lang="zh-CN" altLang="en-US" sz="1400" b="0" i="0" u="none" strike="noStrike" kern="1200" cap="none" spc="0" normalizeH="0" baseline="0" noProof="0">
                <a:ln>
                  <a:noFill/>
                </a:ln>
                <a:solidFill>
                  <a:srgbClr val="000000"/>
                </a:solidFill>
                <a:effectLst/>
                <a:uLnTx/>
                <a:uFillTx/>
                <a:latin typeface="Tahoma" charset="0"/>
                <a:ea typeface="宋体"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Tree>
    <p:extLst>
      <p:ext uri="{BB962C8B-B14F-4D97-AF65-F5344CB8AC3E}">
        <p14:creationId xmlns:p14="http://schemas.microsoft.com/office/powerpoint/2010/main" val="319853458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1">
            <a:extLst>
              <a:ext uri="{FF2B5EF4-FFF2-40B4-BE49-F238E27FC236}">
                <a16:creationId xmlns:a16="http://schemas.microsoft.com/office/drawing/2014/main" id="{FEE30107-F221-A648-911F-B6A35040E0AE}"/>
              </a:ext>
            </a:extLst>
          </p:cNvPr>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FAFEE2EE-9B3E-4EB8-97FA-D81C11AEC124}" type="datetime1">
              <a:rPr kumimoji="0" lang="zh-CN" altLang="en-US" sz="1400" b="0" i="0" u="none" strike="noStrike" kern="1200" cap="none" spc="0" normalizeH="0" baseline="0" noProof="0">
                <a:ln>
                  <a:noFill/>
                </a:ln>
                <a:solidFill>
                  <a:srgbClr val="000000"/>
                </a:solidFill>
                <a:effectLst/>
                <a:uLnTx/>
                <a:uFillTx/>
                <a:latin typeface="Tahoma"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2022/11/8</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
        <p:nvSpPr>
          <p:cNvPr id="5" name="Rectangle 13">
            <a:extLst>
              <a:ext uri="{FF2B5EF4-FFF2-40B4-BE49-F238E27FC236}">
                <a16:creationId xmlns:a16="http://schemas.microsoft.com/office/drawing/2014/main" id="{0887BB57-952E-064D-A3CD-5CA5F8749506}"/>
              </a:ext>
            </a:extLst>
          </p:cNvPr>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E3423D5C-4A20-4000-83BD-CDB9146044C9}" type="slidenum">
              <a:rPr kumimoji="0" lang="zh-CN" altLang="en-US" sz="1400" b="0" i="0" u="none" strike="noStrike" kern="1200" cap="none" spc="0" normalizeH="0" baseline="0" noProof="0">
                <a:ln>
                  <a:noFill/>
                </a:ln>
                <a:solidFill>
                  <a:srgbClr val="000000"/>
                </a:solidFill>
                <a:effectLst/>
                <a:uLnTx/>
                <a:uFillTx/>
                <a:latin typeface="Tahoma" charset="0"/>
                <a:ea typeface="宋体"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Tree>
    <p:extLst>
      <p:ext uri="{BB962C8B-B14F-4D97-AF65-F5344CB8AC3E}">
        <p14:creationId xmlns:p14="http://schemas.microsoft.com/office/powerpoint/2010/main" val="26344335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Rectangle 11">
            <a:extLst>
              <a:ext uri="{FF2B5EF4-FFF2-40B4-BE49-F238E27FC236}">
                <a16:creationId xmlns:a16="http://schemas.microsoft.com/office/drawing/2014/main" id="{B46C5111-399F-E044-8257-8A10F57BF7BB}"/>
              </a:ext>
            </a:extLst>
          </p:cNvPr>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F1EB8A65-9392-4337-AB57-83F1325A4360}" type="datetime1">
              <a:rPr kumimoji="0" lang="zh-CN" altLang="en-US" sz="1400" b="0" i="0" u="none" strike="noStrike" kern="1200" cap="none" spc="0" normalizeH="0" baseline="0" noProof="0">
                <a:ln>
                  <a:noFill/>
                </a:ln>
                <a:solidFill>
                  <a:srgbClr val="000000"/>
                </a:solidFill>
                <a:effectLst/>
                <a:uLnTx/>
                <a:uFillTx/>
                <a:latin typeface="Tahoma"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2022/11/8</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
        <p:nvSpPr>
          <p:cNvPr id="6" name="Rectangle 12">
            <a:extLst>
              <a:ext uri="{FF2B5EF4-FFF2-40B4-BE49-F238E27FC236}">
                <a16:creationId xmlns:a16="http://schemas.microsoft.com/office/drawing/2014/main" id="{DD0BEBF8-C7AD-034C-BE10-B2BB98D95C58}"/>
              </a:ext>
            </a:extLst>
          </p:cNvPr>
          <p:cNvSpPr>
            <a:spLocks noGrp="1" noChangeArrowheads="1"/>
          </p:cNvSpPr>
          <p:nvPr>
            <p:ph type="ftr" sz="quarter" idx="11"/>
          </p:nvPr>
        </p:nvSpPr>
        <p:spPr>
          <a:xfrm>
            <a:off x="1319213" y="6243638"/>
            <a:ext cx="5233987"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t>.                              武汉大学国际软件学院唐存琛 刘峰</a:t>
            </a:r>
            <a:endParaRPr kumimoji="0" lang="en-US" altLang="zh-CN" sz="18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7" name="Rectangle 13">
            <a:extLst>
              <a:ext uri="{FF2B5EF4-FFF2-40B4-BE49-F238E27FC236}">
                <a16:creationId xmlns:a16="http://schemas.microsoft.com/office/drawing/2014/main" id="{B795790A-06FD-D94B-B209-6B98BD2A476B}"/>
              </a:ext>
            </a:extLst>
          </p:cNvPr>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42831C60-6056-40B9-AE6E-D49062670AB6}" type="slidenum">
              <a:rPr kumimoji="0" lang="zh-CN" altLang="en-US" sz="1400" b="0" i="0" u="none" strike="noStrike" kern="1200" cap="none" spc="0" normalizeH="0" baseline="0" noProof="0">
                <a:ln>
                  <a:noFill/>
                </a:ln>
                <a:solidFill>
                  <a:srgbClr val="000000"/>
                </a:solidFill>
                <a:effectLst/>
                <a:uLnTx/>
                <a:uFillTx/>
                <a:latin typeface="Tahoma" charset="0"/>
                <a:ea typeface="宋体"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Tree>
    <p:extLst>
      <p:ext uri="{BB962C8B-B14F-4D97-AF65-F5344CB8AC3E}">
        <p14:creationId xmlns:p14="http://schemas.microsoft.com/office/powerpoint/2010/main" val="24157651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Rectangle 11">
            <a:extLst>
              <a:ext uri="{FF2B5EF4-FFF2-40B4-BE49-F238E27FC236}">
                <a16:creationId xmlns:a16="http://schemas.microsoft.com/office/drawing/2014/main" id="{414BD64F-9C7B-724E-997B-3DD7AAEAB9AD}"/>
              </a:ext>
            </a:extLst>
          </p:cNvPr>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6DE9AFE-6F0A-4A41-BF86-6A5F19539277}" type="datetime1">
              <a:rPr kumimoji="0" lang="zh-CN" altLang="en-US" sz="1400" b="0" i="0" u="none" strike="noStrike" kern="1200" cap="none" spc="0" normalizeH="0" baseline="0" noProof="0">
                <a:ln>
                  <a:noFill/>
                </a:ln>
                <a:solidFill>
                  <a:srgbClr val="000000"/>
                </a:solidFill>
                <a:effectLst/>
                <a:uLnTx/>
                <a:uFillTx/>
                <a:latin typeface="Tahoma"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2022/11/8</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
        <p:nvSpPr>
          <p:cNvPr id="8" name="Rectangle 12">
            <a:extLst>
              <a:ext uri="{FF2B5EF4-FFF2-40B4-BE49-F238E27FC236}">
                <a16:creationId xmlns:a16="http://schemas.microsoft.com/office/drawing/2014/main" id="{D8071B94-8DAB-3445-93F1-39933E08B2DF}"/>
              </a:ext>
            </a:extLst>
          </p:cNvPr>
          <p:cNvSpPr>
            <a:spLocks noGrp="1" noChangeArrowheads="1"/>
          </p:cNvSpPr>
          <p:nvPr>
            <p:ph type="ftr" sz="quarter" idx="11"/>
          </p:nvPr>
        </p:nvSpPr>
        <p:spPr>
          <a:xfrm>
            <a:off x="1319213" y="6243638"/>
            <a:ext cx="5233987"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t>.                              武汉大学国际软件学院唐存琛 刘峰</a:t>
            </a:r>
            <a:endParaRPr kumimoji="0" lang="en-US" altLang="zh-CN" sz="18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9" name="Rectangle 13">
            <a:extLst>
              <a:ext uri="{FF2B5EF4-FFF2-40B4-BE49-F238E27FC236}">
                <a16:creationId xmlns:a16="http://schemas.microsoft.com/office/drawing/2014/main" id="{CFF4CB39-D8BC-1A4C-BB51-08ABA836D350}"/>
              </a:ext>
            </a:extLst>
          </p:cNvPr>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B1537434-BB6C-47E7-BC75-900B29CB8563}" type="slidenum">
              <a:rPr kumimoji="0" lang="zh-CN" altLang="en-US" sz="1400" b="0" i="0" u="none" strike="noStrike" kern="1200" cap="none" spc="0" normalizeH="0" baseline="0" noProof="0">
                <a:ln>
                  <a:noFill/>
                </a:ln>
                <a:solidFill>
                  <a:srgbClr val="000000"/>
                </a:solidFill>
                <a:effectLst/>
                <a:uLnTx/>
                <a:uFillTx/>
                <a:latin typeface="Tahoma" charset="0"/>
                <a:ea typeface="宋体"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Tree>
    <p:extLst>
      <p:ext uri="{BB962C8B-B14F-4D97-AF65-F5344CB8AC3E}">
        <p14:creationId xmlns:p14="http://schemas.microsoft.com/office/powerpoint/2010/main" val="4085009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a:extLst>
              <a:ext uri="{FF2B5EF4-FFF2-40B4-BE49-F238E27FC236}">
                <a16:creationId xmlns:a16="http://schemas.microsoft.com/office/drawing/2014/main" id="{49EFF778-F32C-B74B-8B40-455B2577FF20}"/>
              </a:ext>
            </a:extLst>
          </p:cNvPr>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0076E1F-F0E8-4544-B173-43EA245727EF}" type="datetime1">
              <a:rPr kumimoji="0" lang="zh-CN" altLang="en-US" sz="1400" b="0" i="0" u="none" strike="noStrike" kern="1200" cap="none" spc="0" normalizeH="0" baseline="0" noProof="0">
                <a:ln>
                  <a:noFill/>
                </a:ln>
                <a:solidFill>
                  <a:srgbClr val="000000"/>
                </a:solidFill>
                <a:effectLst/>
                <a:uLnTx/>
                <a:uFillTx/>
                <a:latin typeface="Tahoma"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2022/11/8</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
        <p:nvSpPr>
          <p:cNvPr id="4" name="Rectangle 12">
            <a:extLst>
              <a:ext uri="{FF2B5EF4-FFF2-40B4-BE49-F238E27FC236}">
                <a16:creationId xmlns:a16="http://schemas.microsoft.com/office/drawing/2014/main" id="{21589251-1EC4-914D-9B13-5F51355F9B84}"/>
              </a:ext>
            </a:extLst>
          </p:cNvPr>
          <p:cNvSpPr>
            <a:spLocks noGrp="1" noChangeArrowheads="1"/>
          </p:cNvSpPr>
          <p:nvPr>
            <p:ph type="ftr" sz="quarter" idx="11"/>
          </p:nvPr>
        </p:nvSpPr>
        <p:spPr>
          <a:xfrm>
            <a:off x="1319213" y="6243638"/>
            <a:ext cx="5233987"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t>.                              武汉大学国际软件学院唐存琛 刘峰</a:t>
            </a:r>
            <a:endParaRPr kumimoji="0" lang="en-US" altLang="zh-CN" sz="18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5" name="Rectangle 13">
            <a:extLst>
              <a:ext uri="{FF2B5EF4-FFF2-40B4-BE49-F238E27FC236}">
                <a16:creationId xmlns:a16="http://schemas.microsoft.com/office/drawing/2014/main" id="{6462DBBA-097F-7940-9159-88FFCA8EEBB4}"/>
              </a:ext>
            </a:extLst>
          </p:cNvPr>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E188CC1-7C16-42A9-92B8-13ED5A60A843}" type="slidenum">
              <a:rPr kumimoji="0" lang="zh-CN" altLang="en-US" sz="1400" b="0" i="0" u="none" strike="noStrike" kern="1200" cap="none" spc="0" normalizeH="0" baseline="0" noProof="0">
                <a:ln>
                  <a:noFill/>
                </a:ln>
                <a:solidFill>
                  <a:srgbClr val="000000"/>
                </a:solidFill>
                <a:effectLst/>
                <a:uLnTx/>
                <a:uFillTx/>
                <a:latin typeface="Tahoma" charset="0"/>
                <a:ea typeface="宋体"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Tree>
    <p:extLst>
      <p:ext uri="{BB962C8B-B14F-4D97-AF65-F5344CB8AC3E}">
        <p14:creationId xmlns:p14="http://schemas.microsoft.com/office/powerpoint/2010/main" val="1000076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Rectangle 11">
            <a:extLst>
              <a:ext uri="{FF2B5EF4-FFF2-40B4-BE49-F238E27FC236}">
                <a16:creationId xmlns:a16="http://schemas.microsoft.com/office/drawing/2014/main" id="{C812CB83-84AA-9B4C-9B03-B1EFF70DB555}"/>
              </a:ext>
            </a:extLst>
          </p:cNvPr>
          <p:cNvSpPr>
            <a:spLocks noGrp="1" noChangeArrowheads="1"/>
          </p:cNvSpPr>
          <p:nvPr>
            <p:ph type="dt" sz="half" idx="10"/>
          </p:nvPr>
        </p:nvSpPr>
        <p:spPr/>
        <p:txBody>
          <a:bodyPr/>
          <a:lstStyle>
            <a:lvl1pPr>
              <a:defRPr/>
            </a:lvl1pPr>
          </a:lstStyle>
          <a:p>
            <a:pPr>
              <a:defRPr/>
            </a:pPr>
            <a:fld id="{92B0854B-431C-244E-A25D-2CA8CB30FBF1}" type="datetime1">
              <a:rPr lang="en-US" altLang="zh-CN" smtClean="0"/>
              <a:t>11/8/2022</a:t>
            </a:fld>
            <a:endParaRPr lang="en-US" altLang="zh-CN"/>
          </a:p>
        </p:txBody>
      </p:sp>
      <p:sp>
        <p:nvSpPr>
          <p:cNvPr id="6" name="Rectangle 12">
            <a:extLst>
              <a:ext uri="{FF2B5EF4-FFF2-40B4-BE49-F238E27FC236}">
                <a16:creationId xmlns:a16="http://schemas.microsoft.com/office/drawing/2014/main" id="{76078C43-62B6-4E4F-97C5-B07F2952701B}"/>
              </a:ext>
            </a:extLst>
          </p:cNvPr>
          <p:cNvSpPr>
            <a:spLocks noGrp="1" noChangeArrowheads="1"/>
          </p:cNvSpPr>
          <p:nvPr>
            <p:ph type="ftr" sz="quarter" idx="11"/>
          </p:nvPr>
        </p:nvSpPr>
        <p:spPr>
          <a:xfrm>
            <a:off x="1319213" y="6243638"/>
            <a:ext cx="5233987"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Times New Roman" charset="0"/>
                <a:ea typeface="SimSun" charset="-122"/>
              </a:defRPr>
            </a:lvl1pPr>
          </a:lstStyle>
          <a:p>
            <a:pPr>
              <a:defRPr/>
            </a:pPr>
            <a:endParaRPr lang="en-US" altLang="zh-CN"/>
          </a:p>
        </p:txBody>
      </p:sp>
      <p:sp>
        <p:nvSpPr>
          <p:cNvPr id="7" name="Rectangle 13">
            <a:extLst>
              <a:ext uri="{FF2B5EF4-FFF2-40B4-BE49-F238E27FC236}">
                <a16:creationId xmlns:a16="http://schemas.microsoft.com/office/drawing/2014/main" id="{77492A8C-B409-6B4B-B310-D703B8A77549}"/>
              </a:ext>
            </a:extLst>
          </p:cNvPr>
          <p:cNvSpPr>
            <a:spLocks noGrp="1" noChangeArrowheads="1"/>
          </p:cNvSpPr>
          <p:nvPr>
            <p:ph type="sldNum" sz="quarter" idx="12"/>
          </p:nvPr>
        </p:nvSpPr>
        <p:spPr/>
        <p:txBody>
          <a:bodyPr/>
          <a:lstStyle>
            <a:lvl1pPr>
              <a:defRPr/>
            </a:lvl1pPr>
          </a:lstStyle>
          <a:p>
            <a:fld id="{B03A2B32-1C58-9E44-BA49-2C314FA2BD8D}" type="slidenum">
              <a:rPr lang="zh-CN" altLang="en-US"/>
              <a:pPr/>
              <a:t>‹#›</a:t>
            </a:fld>
            <a:endParaRPr lang="en-US" altLang="zh-CN"/>
          </a:p>
        </p:txBody>
      </p:sp>
    </p:spTree>
    <p:extLst>
      <p:ext uri="{BB962C8B-B14F-4D97-AF65-F5344CB8AC3E}">
        <p14:creationId xmlns:p14="http://schemas.microsoft.com/office/powerpoint/2010/main" val="28394379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AF54D996-B3A6-3643-8FEB-E2DD77630323}"/>
              </a:ext>
            </a:extLst>
          </p:cNvPr>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B28D064-84AC-49C0-81FD-1EEEAC06F5B9}" type="datetime1">
              <a:rPr kumimoji="0" lang="zh-CN" altLang="en-US" sz="1400" b="0" i="0" u="none" strike="noStrike" kern="1200" cap="none" spc="0" normalizeH="0" baseline="0" noProof="0">
                <a:ln>
                  <a:noFill/>
                </a:ln>
                <a:solidFill>
                  <a:srgbClr val="000000"/>
                </a:solidFill>
                <a:effectLst/>
                <a:uLnTx/>
                <a:uFillTx/>
                <a:latin typeface="Tahoma"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2022/11/8</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
        <p:nvSpPr>
          <p:cNvPr id="3" name="Rectangle 12">
            <a:extLst>
              <a:ext uri="{FF2B5EF4-FFF2-40B4-BE49-F238E27FC236}">
                <a16:creationId xmlns:a16="http://schemas.microsoft.com/office/drawing/2014/main" id="{2A575611-D8A0-0041-A325-70F3DD9FB3A2}"/>
              </a:ext>
            </a:extLst>
          </p:cNvPr>
          <p:cNvSpPr>
            <a:spLocks noGrp="1" noChangeArrowheads="1"/>
          </p:cNvSpPr>
          <p:nvPr>
            <p:ph type="ftr" sz="quarter" idx="11"/>
          </p:nvPr>
        </p:nvSpPr>
        <p:spPr>
          <a:xfrm>
            <a:off x="1319213" y="6243638"/>
            <a:ext cx="5233987"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t>.                              武汉大学国际软件学院唐存琛 刘峰</a:t>
            </a:r>
            <a:endParaRPr kumimoji="0" lang="en-US" altLang="zh-CN" sz="18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4" name="Rectangle 13">
            <a:extLst>
              <a:ext uri="{FF2B5EF4-FFF2-40B4-BE49-F238E27FC236}">
                <a16:creationId xmlns:a16="http://schemas.microsoft.com/office/drawing/2014/main" id="{B2F3B7DD-B2BA-7B4B-8FF1-549DA1ADF79D}"/>
              </a:ext>
            </a:extLst>
          </p:cNvPr>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6EA6A49-5B58-404D-9761-F0DC719664C2}" type="slidenum">
              <a:rPr kumimoji="0" lang="zh-CN" altLang="en-US" sz="1400" b="0" i="0" u="none" strike="noStrike" kern="1200" cap="none" spc="0" normalizeH="0" baseline="0" noProof="0">
                <a:ln>
                  <a:noFill/>
                </a:ln>
                <a:solidFill>
                  <a:srgbClr val="000000"/>
                </a:solidFill>
                <a:effectLst/>
                <a:uLnTx/>
                <a:uFillTx/>
                <a:latin typeface="Tahoma" charset="0"/>
                <a:ea typeface="宋体"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Tree>
    <p:extLst>
      <p:ext uri="{BB962C8B-B14F-4D97-AF65-F5344CB8AC3E}">
        <p14:creationId xmlns:p14="http://schemas.microsoft.com/office/powerpoint/2010/main" val="261569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a:extLst>
              <a:ext uri="{FF2B5EF4-FFF2-40B4-BE49-F238E27FC236}">
                <a16:creationId xmlns:a16="http://schemas.microsoft.com/office/drawing/2014/main" id="{FEE30107-F221-A648-911F-B6A35040E0AE}"/>
              </a:ext>
            </a:extLst>
          </p:cNvPr>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0DAEFC2E-66FE-4701-B8FD-A34178259695}" type="datetime1">
              <a:rPr kumimoji="0" lang="zh-CN" altLang="en-US" sz="1400" b="0" i="0" u="none" strike="noStrike" kern="1200" cap="none" spc="0" normalizeH="0" baseline="0" noProof="0">
                <a:ln>
                  <a:noFill/>
                </a:ln>
                <a:solidFill>
                  <a:srgbClr val="000000"/>
                </a:solidFill>
                <a:effectLst/>
                <a:uLnTx/>
                <a:uFillTx/>
                <a:latin typeface="Tahoma"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2022/11/8</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
        <p:nvSpPr>
          <p:cNvPr id="6" name="Rectangle 13">
            <a:extLst>
              <a:ext uri="{FF2B5EF4-FFF2-40B4-BE49-F238E27FC236}">
                <a16:creationId xmlns:a16="http://schemas.microsoft.com/office/drawing/2014/main" id="{0887BB57-952E-064D-A3CD-5CA5F8749506}"/>
              </a:ext>
            </a:extLst>
          </p:cNvPr>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DDDDFA8-81AC-4587-8D7D-9597CCA3495E}" type="slidenum">
              <a:rPr kumimoji="0" lang="zh-CN" altLang="en-US" sz="1400" b="0" i="0" u="none" strike="noStrike" kern="1200" cap="none" spc="0" normalizeH="0" baseline="0" noProof="0">
                <a:ln>
                  <a:noFill/>
                </a:ln>
                <a:solidFill>
                  <a:srgbClr val="000000"/>
                </a:solidFill>
                <a:effectLst/>
                <a:uLnTx/>
                <a:uFillTx/>
                <a:latin typeface="Tahoma" charset="0"/>
                <a:ea typeface="宋体"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Tree>
    <p:extLst>
      <p:ext uri="{BB962C8B-B14F-4D97-AF65-F5344CB8AC3E}">
        <p14:creationId xmlns:p14="http://schemas.microsoft.com/office/powerpoint/2010/main" val="26843446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a:extLst>
              <a:ext uri="{FF2B5EF4-FFF2-40B4-BE49-F238E27FC236}">
                <a16:creationId xmlns:a16="http://schemas.microsoft.com/office/drawing/2014/main" id="{FEE30107-F221-A648-911F-B6A35040E0AE}"/>
              </a:ext>
            </a:extLst>
          </p:cNvPr>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2F84D84E-B45E-4574-9C1E-C723FDE436E6}" type="datetime1">
              <a:rPr kumimoji="0" lang="zh-CN" altLang="en-US" sz="1400" b="0" i="0" u="none" strike="noStrike" kern="1200" cap="none" spc="0" normalizeH="0" baseline="0" noProof="0">
                <a:ln>
                  <a:noFill/>
                </a:ln>
                <a:solidFill>
                  <a:srgbClr val="000000"/>
                </a:solidFill>
                <a:effectLst/>
                <a:uLnTx/>
                <a:uFillTx/>
                <a:latin typeface="Tahoma"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2022/11/8</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
        <p:nvSpPr>
          <p:cNvPr id="6" name="Rectangle 13">
            <a:extLst>
              <a:ext uri="{FF2B5EF4-FFF2-40B4-BE49-F238E27FC236}">
                <a16:creationId xmlns:a16="http://schemas.microsoft.com/office/drawing/2014/main" id="{0887BB57-952E-064D-A3CD-5CA5F8749506}"/>
              </a:ext>
            </a:extLst>
          </p:cNvPr>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4E6CC3F6-93CB-486E-9C63-CA0FBAB8EB21}" type="slidenum">
              <a:rPr kumimoji="0" lang="zh-CN" altLang="en-US" sz="1400" b="0" i="0" u="none" strike="noStrike" kern="1200" cap="none" spc="0" normalizeH="0" baseline="0" noProof="0">
                <a:ln>
                  <a:noFill/>
                </a:ln>
                <a:solidFill>
                  <a:srgbClr val="000000"/>
                </a:solidFill>
                <a:effectLst/>
                <a:uLnTx/>
                <a:uFillTx/>
                <a:latin typeface="Tahoma" charset="0"/>
                <a:ea typeface="宋体"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Tree>
    <p:extLst>
      <p:ext uri="{BB962C8B-B14F-4D97-AF65-F5344CB8AC3E}">
        <p14:creationId xmlns:p14="http://schemas.microsoft.com/office/powerpoint/2010/main" val="1255522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本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11">
            <a:extLst>
              <a:ext uri="{FF2B5EF4-FFF2-40B4-BE49-F238E27FC236}">
                <a16:creationId xmlns:a16="http://schemas.microsoft.com/office/drawing/2014/main" id="{FEE30107-F221-A648-911F-B6A35040E0AE}"/>
              </a:ext>
            </a:extLst>
          </p:cNvPr>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45445E5-1442-4617-8936-1BF695D4096D}" type="datetime1">
              <a:rPr kumimoji="0" lang="zh-CN" altLang="en-US" sz="1400" b="0" i="0" u="none" strike="noStrike" kern="1200" cap="none" spc="0" normalizeH="0" baseline="0" noProof="0">
                <a:ln>
                  <a:noFill/>
                </a:ln>
                <a:solidFill>
                  <a:srgbClr val="000000"/>
                </a:solidFill>
                <a:effectLst/>
                <a:uLnTx/>
                <a:uFillTx/>
                <a:latin typeface="Tahoma"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2022/11/8</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
        <p:nvSpPr>
          <p:cNvPr id="5" name="Rectangle 13">
            <a:extLst>
              <a:ext uri="{FF2B5EF4-FFF2-40B4-BE49-F238E27FC236}">
                <a16:creationId xmlns:a16="http://schemas.microsoft.com/office/drawing/2014/main" id="{0887BB57-952E-064D-A3CD-5CA5F8749506}"/>
              </a:ext>
            </a:extLst>
          </p:cNvPr>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53AC1B0-4872-4379-AFB3-C38573F37BE9}" type="slidenum">
              <a:rPr kumimoji="0" lang="zh-CN" altLang="en-US" sz="1400" b="0" i="0" u="none" strike="noStrike" kern="1200" cap="none" spc="0" normalizeH="0" baseline="0" noProof="0">
                <a:ln>
                  <a:noFill/>
                </a:ln>
                <a:solidFill>
                  <a:srgbClr val="000000"/>
                </a:solidFill>
                <a:effectLst/>
                <a:uLnTx/>
                <a:uFillTx/>
                <a:latin typeface="Tahoma" charset="0"/>
                <a:ea typeface="宋体"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Tree>
    <p:extLst>
      <p:ext uri="{BB962C8B-B14F-4D97-AF65-F5344CB8AC3E}">
        <p14:creationId xmlns:p14="http://schemas.microsoft.com/office/powerpoint/2010/main" val="38104721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本占位符 2"/>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11">
            <a:extLst>
              <a:ext uri="{FF2B5EF4-FFF2-40B4-BE49-F238E27FC236}">
                <a16:creationId xmlns:a16="http://schemas.microsoft.com/office/drawing/2014/main" id="{FEE30107-F221-A648-911F-B6A35040E0AE}"/>
              </a:ext>
            </a:extLst>
          </p:cNvPr>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6749E5F-C7CB-476F-A5ED-4272BB2FC7E1}" type="datetime1">
              <a:rPr kumimoji="0" lang="zh-CN" altLang="en-US" sz="1400" b="0" i="0" u="none" strike="noStrike" kern="1200" cap="none" spc="0" normalizeH="0" baseline="0" noProof="0">
                <a:ln>
                  <a:noFill/>
                </a:ln>
                <a:solidFill>
                  <a:srgbClr val="000000"/>
                </a:solidFill>
                <a:effectLst/>
                <a:uLnTx/>
                <a:uFillTx/>
                <a:latin typeface="Tahoma"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2022/11/8</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
        <p:nvSpPr>
          <p:cNvPr id="5" name="Rectangle 13">
            <a:extLst>
              <a:ext uri="{FF2B5EF4-FFF2-40B4-BE49-F238E27FC236}">
                <a16:creationId xmlns:a16="http://schemas.microsoft.com/office/drawing/2014/main" id="{0887BB57-952E-064D-A3CD-5CA5F8749506}"/>
              </a:ext>
            </a:extLst>
          </p:cNvPr>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985D89A2-C013-4C3E-A3BA-E7A1BC7A6603}" type="slidenum">
              <a:rPr kumimoji="0" lang="zh-CN" altLang="en-US" sz="1400" b="0" i="0" u="none" strike="noStrike" kern="1200" cap="none" spc="0" normalizeH="0" baseline="0" noProof="0">
                <a:ln>
                  <a:noFill/>
                </a:ln>
                <a:solidFill>
                  <a:srgbClr val="000000"/>
                </a:solidFill>
                <a:effectLst/>
                <a:uLnTx/>
                <a:uFillTx/>
                <a:latin typeface="Tahoma" charset="0"/>
                <a:ea typeface="宋体"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Tree>
    <p:extLst>
      <p:ext uri="{BB962C8B-B14F-4D97-AF65-F5344CB8AC3E}">
        <p14:creationId xmlns:p14="http://schemas.microsoft.com/office/powerpoint/2010/main" val="220905929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41338"/>
            <a:ext cx="8229600" cy="5584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4FABFB63-4A54-7C44-A6A3-7DEFB109502C}"/>
              </a:ext>
            </a:extLst>
          </p:cNvPr>
          <p:cNvSpPr>
            <a:spLocks noGrp="1"/>
          </p:cNvSpPr>
          <p:nvPr>
            <p:ph type="ftr" sz="quarter" idx="10"/>
          </p:nvPr>
        </p:nvSpPr>
        <p:spPr>
          <a:xfrm>
            <a:off x="-150813" y="327025"/>
            <a:ext cx="2895601" cy="476250"/>
          </a:xfrm>
          <a:prstGeom prst="rect">
            <a:avLst/>
          </a:prstGeom>
        </p:spPr>
        <p:txBody>
          <a:bodyPr/>
          <a:lstStyle>
            <a:lvl1pPr eaLnBrk="1" hangingPunct="1">
              <a:defRPr>
                <a:latin typeface="Times New Roman" charset="0"/>
                <a:ea typeface="宋体"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charset="0"/>
              <a:ea typeface="宋体" charset="-122"/>
            </a:endParaRPr>
          </a:p>
        </p:txBody>
      </p:sp>
      <p:sp>
        <p:nvSpPr>
          <p:cNvPr id="4" name="Slide Number Placeholder 3">
            <a:extLst>
              <a:ext uri="{FF2B5EF4-FFF2-40B4-BE49-F238E27FC236}">
                <a16:creationId xmlns:a16="http://schemas.microsoft.com/office/drawing/2014/main" id="{50A06401-4D15-2246-BB2B-E02269AF62B7}"/>
              </a:ext>
            </a:extLst>
          </p:cNvPr>
          <p:cNvSpPr>
            <a:spLocks noGrp="1"/>
          </p:cNvSpPr>
          <p:nvPr>
            <p:ph type="sldNum" sz="quarter" idx="11"/>
          </p:nvPr>
        </p:nvSpPr>
        <p:spPr>
          <a:xfrm>
            <a:off x="6589713" y="6516688"/>
            <a:ext cx="2133600" cy="476250"/>
          </a:xfrm>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A3465E45-D540-48EF-A843-6B80C6C9C339}" type="slidenum">
              <a:rPr kumimoji="0" lang="en-US" altLang="zh-CN" sz="1400" b="0" i="0" u="none" strike="noStrike" kern="1200" cap="none" spc="0" normalizeH="0" baseline="0" noProof="0">
                <a:ln>
                  <a:noFill/>
                </a:ln>
                <a:solidFill>
                  <a:srgbClr val="000000"/>
                </a:solidFill>
                <a:effectLst/>
                <a:uLnTx/>
                <a:uFillTx/>
                <a:latin typeface="Tahoma" charset="0"/>
                <a:ea typeface="宋体"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
        <p:nvSpPr>
          <p:cNvPr id="5" name="Date Placeholder 4">
            <a:extLst>
              <a:ext uri="{FF2B5EF4-FFF2-40B4-BE49-F238E27FC236}">
                <a16:creationId xmlns:a16="http://schemas.microsoft.com/office/drawing/2014/main" id="{0F9CC8D7-C469-0145-9605-E40E3D981FE6}"/>
              </a:ext>
            </a:extLst>
          </p:cNvPr>
          <p:cNvSpPr>
            <a:spLocks noGrp="1"/>
          </p:cNvSpPr>
          <p:nvPr>
            <p:ph type="dt" sz="half" idx="12"/>
          </p:nvPr>
        </p:nvSpPr>
        <p:spPr>
          <a:xfrm>
            <a:off x="460375" y="6519863"/>
            <a:ext cx="2133600" cy="476250"/>
          </a:xfr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F827DA72-98CA-4A8D-BB74-83F625D159AD}" type="datetime1">
              <a:rPr kumimoji="0" lang="en-US" altLang="zh-CN" sz="1400" b="0" i="0" u="none" strike="noStrike" kern="1200" cap="none" spc="0" normalizeH="0" baseline="0" noProof="0">
                <a:ln>
                  <a:noFill/>
                </a:ln>
                <a:solidFill>
                  <a:srgbClr val="000000"/>
                </a:solidFill>
                <a:effectLst/>
                <a:uLnTx/>
                <a:uFillTx/>
                <a:latin typeface="Tahoma"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11/8/2022</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Tree>
    <p:extLst>
      <p:ext uri="{BB962C8B-B14F-4D97-AF65-F5344CB8AC3E}">
        <p14:creationId xmlns:p14="http://schemas.microsoft.com/office/powerpoint/2010/main" val="4109153509"/>
      </p:ext>
    </p:extLst>
  </p:cSld>
  <p:clrMapOvr>
    <a:masterClrMapping/>
  </p:clrMapOvr>
  <p:transition>
    <p:blinds dir="vert"/>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3" y="1604"/>
              <a:ext cx="448" cy="299"/>
              <a:chOff x="720" y="336"/>
              <a:chExt cx="624" cy="432"/>
            </a:xfrm>
          </p:grpSpPr>
          <p:sp>
            <p:nvSpPr>
              <p:cNvPr id="12" name="Rectangle 4">
                <a:extLst>
                  <a:ext uri="{FF2B5EF4-FFF2-40B4-BE49-F238E27FC236}">
                    <a16:creationId xmlns:a16="http://schemas.microsoft.com/office/drawing/2014/main" id="{7AB776AC-D73B-1D40-A153-7F6E519A91BE}"/>
                  </a:ext>
                </a:extLst>
              </p:cNvPr>
              <p:cNvSpPr>
                <a:spLocks noChangeArrowheads="1"/>
              </p:cNvSpPr>
              <p:nvPr/>
            </p:nvSpPr>
            <p:spPr bwMode="auto">
              <a:xfrm>
                <a:off x="720" y="336"/>
                <a:ext cx="384" cy="432"/>
              </a:xfrm>
              <a:prstGeom prst="rect">
                <a:avLst/>
              </a:prstGeom>
              <a:solidFill>
                <a:schemeClr val="folHlink"/>
              </a:solidFill>
              <a:ln>
                <a:noFill/>
              </a:ln>
              <a:extLst>
                <a:ext uri="{91240B29-F687-4f45-9708-019B960494DF}"/>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charset="0"/>
                  <a:ea typeface="宋体" charset="-122"/>
                </a:endParaRPr>
              </a:p>
            </p:txBody>
          </p:sp>
          <p:sp>
            <p:nvSpPr>
              <p:cNvPr id="13" name="Rectangle 5">
                <a:extLst>
                  <a:ext uri="{FF2B5EF4-FFF2-40B4-BE49-F238E27FC236}">
                    <a16:creationId xmlns:a16="http://schemas.microsoft.com/office/drawing/2014/main" id="{2015A070-2C5B-F340-82B7-A43D82FB49A6}"/>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charset="0"/>
                  <a:ea typeface="宋体" charset="-122"/>
                </a:endParaRPr>
              </a:p>
            </p:txBody>
          </p:sp>
        </p:grpSp>
        <p:grpSp>
          <p:nvGrpSpPr>
            <p:cNvPr id="6" name="Group 6"/>
            <p:cNvGrpSpPr>
              <a:grpSpLocks/>
            </p:cNvGrpSpPr>
            <p:nvPr/>
          </p:nvGrpSpPr>
          <p:grpSpPr bwMode="auto">
            <a:xfrm>
              <a:off x="261" y="1870"/>
              <a:ext cx="465" cy="299"/>
              <a:chOff x="912" y="2640"/>
              <a:chExt cx="672" cy="432"/>
            </a:xfrm>
          </p:grpSpPr>
          <p:sp>
            <p:nvSpPr>
              <p:cNvPr id="10" name="Rectangle 7">
                <a:extLst>
                  <a:ext uri="{FF2B5EF4-FFF2-40B4-BE49-F238E27FC236}">
                    <a16:creationId xmlns:a16="http://schemas.microsoft.com/office/drawing/2014/main" id="{9328A050-71BE-7347-9296-5F480AEC823F}"/>
                  </a:ext>
                </a:extLst>
              </p:cNvPr>
              <p:cNvSpPr>
                <a:spLocks noChangeArrowheads="1"/>
              </p:cNvSpPr>
              <p:nvPr/>
            </p:nvSpPr>
            <p:spPr bwMode="auto">
              <a:xfrm>
                <a:off x="912" y="2640"/>
                <a:ext cx="384" cy="432"/>
              </a:xfrm>
              <a:prstGeom prst="rect">
                <a:avLst/>
              </a:prstGeom>
              <a:solidFill>
                <a:schemeClr val="accent2"/>
              </a:solidFill>
              <a:ln>
                <a:noFill/>
              </a:ln>
              <a:extLst>
                <a:ext uri="{91240B29-F687-4f45-9708-019B960494DF}"/>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charset="0"/>
                  <a:ea typeface="宋体" charset="-122"/>
                </a:endParaRPr>
              </a:p>
            </p:txBody>
          </p:sp>
          <p:sp>
            <p:nvSpPr>
              <p:cNvPr id="11" name="Rectangle 8">
                <a:extLst>
                  <a:ext uri="{FF2B5EF4-FFF2-40B4-BE49-F238E27FC236}">
                    <a16:creationId xmlns:a16="http://schemas.microsoft.com/office/drawing/2014/main" id="{76C27CA9-26AE-4D42-9381-85A0B683A3D1}"/>
                  </a:ext>
                </a:extLst>
              </p:cNvPr>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xtLst>
                <a:ext uri="{91240B29-F687-4f45-9708-019B960494DF}"/>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charset="0"/>
                  <a:ea typeface="宋体" charset="-122"/>
                </a:endParaRPr>
              </a:p>
            </p:txBody>
          </p:sp>
        </p:grpSp>
        <p:sp>
          <p:nvSpPr>
            <p:cNvPr id="7" name="Rectangle 9">
              <a:extLst>
                <a:ext uri="{FF2B5EF4-FFF2-40B4-BE49-F238E27FC236}">
                  <a16:creationId xmlns:a16="http://schemas.microsoft.com/office/drawing/2014/main" id="{59823539-1297-704B-BB39-F3CC1FE06B9C}"/>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charset="0"/>
                <a:ea typeface="宋体" charset="-122"/>
              </a:endParaRPr>
            </a:p>
          </p:txBody>
        </p:sp>
        <p:sp>
          <p:nvSpPr>
            <p:cNvPr id="8" name="Rectangle 10">
              <a:extLst>
                <a:ext uri="{FF2B5EF4-FFF2-40B4-BE49-F238E27FC236}">
                  <a16:creationId xmlns:a16="http://schemas.microsoft.com/office/drawing/2014/main" id="{0C602D5A-A075-E949-8192-17068752BB85}"/>
                </a:ext>
              </a:extLst>
            </p:cNvPr>
            <p:cNvSpPr>
              <a:spLocks noChangeArrowheads="1"/>
            </p:cNvSpPr>
            <p:nvPr/>
          </p:nvSpPr>
          <p:spPr bwMode="auto">
            <a:xfrm>
              <a:off x="400" y="1536"/>
              <a:ext cx="20" cy="663"/>
            </a:xfrm>
            <a:prstGeom prst="rect">
              <a:avLst/>
            </a:prstGeom>
            <a:solidFill>
              <a:schemeClr val="bg2"/>
            </a:solidFill>
            <a:ln>
              <a:noFill/>
            </a:ln>
            <a:extLst>
              <a:ext uri="{91240B29-F687-4f45-9708-019B960494DF}"/>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charset="0"/>
                <a:ea typeface="宋体" charset="-122"/>
              </a:endParaRPr>
            </a:p>
          </p:txBody>
        </p:sp>
        <p:sp>
          <p:nvSpPr>
            <p:cNvPr id="9" name="Rectangle 11">
              <a:extLst>
                <a:ext uri="{FF2B5EF4-FFF2-40B4-BE49-F238E27FC236}">
                  <a16:creationId xmlns:a16="http://schemas.microsoft.com/office/drawing/2014/main" id="{4294F1A2-24BE-2E4D-9971-43F81C95F843}"/>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charset="0"/>
                <a:ea typeface="宋体" charset="-122"/>
              </a:endParaRPr>
            </a:p>
          </p:txBody>
        </p:sp>
      </p:grpSp>
      <p:pic>
        <p:nvPicPr>
          <p:cNvPr id="14" name="Picture 17" descr="index_0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391477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32" name="Rectangle 12"/>
          <p:cNvSpPr>
            <a:spLocks noGrp="1" noChangeArrowheads="1"/>
          </p:cNvSpPr>
          <p:nvPr>
            <p:ph type="ctrTitle"/>
          </p:nvPr>
        </p:nvSpPr>
        <p:spPr>
          <a:xfrm>
            <a:off x="990600" y="1676400"/>
            <a:ext cx="7772400" cy="1462088"/>
          </a:xfrm>
        </p:spPr>
        <p:txBody>
          <a:bodyPr/>
          <a:lstStyle>
            <a:lvl1pPr>
              <a:defRPr/>
            </a:lvl1pPr>
          </a:lstStyle>
          <a:p>
            <a:pPr lvl="0"/>
            <a:r>
              <a:rPr lang="zh-CN" altLang="en-US" noProof="0"/>
              <a:t>单击此处编辑母版标题样式</a:t>
            </a:r>
          </a:p>
        </p:txBody>
      </p:sp>
      <p:sp>
        <p:nvSpPr>
          <p:cNvPr id="81933" name="Rectangle 13"/>
          <p:cNvSpPr>
            <a:spLocks noGrp="1" noChangeArrowheads="1"/>
          </p:cNvSpPr>
          <p:nvPr>
            <p:ph type="subTitle" idx="1"/>
          </p:nvPr>
        </p:nvSpPr>
        <p:spPr>
          <a:xfrm>
            <a:off x="1371600" y="3886200"/>
            <a:ext cx="6400800" cy="1752600"/>
          </a:xfrm>
        </p:spPr>
        <p:txBody>
          <a:bodyPr/>
          <a:lstStyle>
            <a:lvl1pPr marL="0" indent="0" algn="ctr">
              <a:buFont typeface="Wingdings" charset="0"/>
              <a:buNone/>
              <a:defRPr/>
            </a:lvl1pPr>
          </a:lstStyle>
          <a:p>
            <a:pPr lvl="0"/>
            <a:r>
              <a:rPr lang="zh-CN" altLang="en-US" noProof="0"/>
              <a:t>单击此处编辑母版副标题样式</a:t>
            </a:r>
          </a:p>
        </p:txBody>
      </p:sp>
      <p:sp>
        <p:nvSpPr>
          <p:cNvPr id="15" name="Rectangle 14">
            <a:extLst>
              <a:ext uri="{FF2B5EF4-FFF2-40B4-BE49-F238E27FC236}">
                <a16:creationId xmlns:a16="http://schemas.microsoft.com/office/drawing/2014/main" id="{1E6845F9-E683-034D-B6C8-A4A0E26949A3}"/>
              </a:ext>
            </a:extLst>
          </p:cNvPr>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E2542C48-B50F-412F-AD86-B8844A919220}" type="datetime1">
              <a:rPr kumimoji="0" lang="zh-CN" altLang="en-US" sz="1400" b="0" i="0" u="none" strike="noStrike" kern="1200" cap="none" spc="0" normalizeH="0" baseline="0" noProof="0">
                <a:ln>
                  <a:noFill/>
                </a:ln>
                <a:solidFill>
                  <a:srgbClr val="1C1C1C"/>
                </a:solidFill>
                <a:effectLst/>
                <a:uLnTx/>
                <a:uFillTx/>
                <a:latin typeface="Tahoma"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2022/11/8</a:t>
            </a:fld>
            <a:endParaRPr kumimoji="0" lang="en-US" altLang="zh-CN" sz="1400" b="0" i="0" u="none" strike="noStrike" kern="1200" cap="none" spc="0" normalizeH="0" baseline="0" noProof="0">
              <a:ln>
                <a:noFill/>
              </a:ln>
              <a:solidFill>
                <a:srgbClr val="1C1C1C"/>
              </a:solidFill>
              <a:effectLst/>
              <a:uLnTx/>
              <a:uFillTx/>
              <a:latin typeface="Tahoma" charset="0"/>
              <a:ea typeface="宋体" charset="-122"/>
            </a:endParaRPr>
          </a:p>
        </p:txBody>
      </p:sp>
      <p:sp>
        <p:nvSpPr>
          <p:cNvPr id="16" name="Rectangle 16">
            <a:extLst>
              <a:ext uri="{FF2B5EF4-FFF2-40B4-BE49-F238E27FC236}">
                <a16:creationId xmlns:a16="http://schemas.microsoft.com/office/drawing/2014/main" id="{C5AE13AA-2921-6A49-9FE0-2F7FDB3A92A8}"/>
              </a:ext>
            </a:extLst>
          </p:cNvPr>
          <p:cNvSpPr>
            <a:spLocks noGrp="1" noChangeArrowheads="1"/>
          </p:cNvSpPr>
          <p:nvPr>
            <p:ph type="sldNum" sz="quarter" idx="11"/>
          </p:nvPr>
        </p:nvSpPr>
        <p:spPr>
          <a:xfrm>
            <a:off x="6858000" y="6248400"/>
            <a:ext cx="1905000" cy="457200"/>
          </a:xfrm>
        </p:spPr>
        <p:txBody>
          <a:bodyPr/>
          <a:lstStyle>
            <a:lvl1pPr>
              <a:defRPr>
                <a:solidFill>
                  <a:schemeClr val="bg2"/>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889E801B-EEAF-4AB5-8CD0-4191FC672726}" type="slidenum">
              <a:rPr kumimoji="0" lang="zh-CN" altLang="en-US" sz="1400" b="0" i="0" u="none" strike="noStrike" kern="1200" cap="none" spc="0" normalizeH="0" baseline="0" noProof="0">
                <a:ln>
                  <a:noFill/>
                </a:ln>
                <a:solidFill>
                  <a:srgbClr val="1C1C1C"/>
                </a:solidFill>
                <a:effectLst/>
                <a:uLnTx/>
                <a:uFillTx/>
                <a:latin typeface="Tahoma" charset="0"/>
                <a:ea typeface="宋体"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1C1C1C"/>
              </a:solidFill>
              <a:effectLst/>
              <a:uLnTx/>
              <a:uFillTx/>
              <a:latin typeface="Tahoma" charset="0"/>
              <a:ea typeface="宋体" charset="-122"/>
            </a:endParaRPr>
          </a:p>
        </p:txBody>
      </p:sp>
    </p:spTree>
    <p:extLst>
      <p:ext uri="{BB962C8B-B14F-4D97-AF65-F5344CB8AC3E}">
        <p14:creationId xmlns:p14="http://schemas.microsoft.com/office/powerpoint/2010/main" val="337462414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11">
            <a:extLst>
              <a:ext uri="{FF2B5EF4-FFF2-40B4-BE49-F238E27FC236}">
                <a16:creationId xmlns:a16="http://schemas.microsoft.com/office/drawing/2014/main" id="{FEE30107-F221-A648-911F-B6A35040E0AE}"/>
              </a:ext>
            </a:extLst>
          </p:cNvPr>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ED523866-D0F0-4200-9BA7-B6A77EFCB514}" type="datetime1">
              <a:rPr kumimoji="0" lang="zh-CN" altLang="en-US" sz="1400" b="0" i="0" u="none" strike="noStrike" kern="1200" cap="none" spc="0" normalizeH="0" baseline="0" noProof="0">
                <a:ln>
                  <a:noFill/>
                </a:ln>
                <a:solidFill>
                  <a:srgbClr val="000000"/>
                </a:solidFill>
                <a:effectLst/>
                <a:uLnTx/>
                <a:uFillTx/>
                <a:latin typeface="Tahoma"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2022/11/8</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
        <p:nvSpPr>
          <p:cNvPr id="5" name="Rectangle 13">
            <a:extLst>
              <a:ext uri="{FF2B5EF4-FFF2-40B4-BE49-F238E27FC236}">
                <a16:creationId xmlns:a16="http://schemas.microsoft.com/office/drawing/2014/main" id="{0887BB57-952E-064D-A3CD-5CA5F8749506}"/>
              </a:ext>
            </a:extLst>
          </p:cNvPr>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82A27DB5-981D-4BD6-B37A-714667C3E0CC}" type="slidenum">
              <a:rPr kumimoji="0" lang="zh-CN" altLang="en-US" sz="1400" b="0" i="0" u="none" strike="noStrike" kern="1200" cap="none" spc="0" normalizeH="0" baseline="0" noProof="0">
                <a:ln>
                  <a:noFill/>
                </a:ln>
                <a:solidFill>
                  <a:srgbClr val="000000"/>
                </a:solidFill>
                <a:effectLst/>
                <a:uLnTx/>
                <a:uFillTx/>
                <a:latin typeface="Tahoma" charset="0"/>
                <a:ea typeface="宋体"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Tree>
    <p:extLst>
      <p:ext uri="{BB962C8B-B14F-4D97-AF65-F5344CB8AC3E}">
        <p14:creationId xmlns:p14="http://schemas.microsoft.com/office/powerpoint/2010/main" val="328834984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1">
            <a:extLst>
              <a:ext uri="{FF2B5EF4-FFF2-40B4-BE49-F238E27FC236}">
                <a16:creationId xmlns:a16="http://schemas.microsoft.com/office/drawing/2014/main" id="{FEE30107-F221-A648-911F-B6A35040E0AE}"/>
              </a:ext>
            </a:extLst>
          </p:cNvPr>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12EE4B9-C4F7-45A1-8466-FAD0CFB27E0F}" type="datetime1">
              <a:rPr kumimoji="0" lang="zh-CN" altLang="en-US" sz="1400" b="0" i="0" u="none" strike="noStrike" kern="1200" cap="none" spc="0" normalizeH="0" baseline="0" noProof="0">
                <a:ln>
                  <a:noFill/>
                </a:ln>
                <a:solidFill>
                  <a:srgbClr val="000000"/>
                </a:solidFill>
                <a:effectLst/>
                <a:uLnTx/>
                <a:uFillTx/>
                <a:latin typeface="Tahoma"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2022/11/8</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
        <p:nvSpPr>
          <p:cNvPr id="5" name="Rectangle 13">
            <a:extLst>
              <a:ext uri="{FF2B5EF4-FFF2-40B4-BE49-F238E27FC236}">
                <a16:creationId xmlns:a16="http://schemas.microsoft.com/office/drawing/2014/main" id="{0887BB57-952E-064D-A3CD-5CA5F8749506}"/>
              </a:ext>
            </a:extLst>
          </p:cNvPr>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CABE22E-4929-4998-8144-566C6635EB91}" type="slidenum">
              <a:rPr kumimoji="0" lang="zh-CN" altLang="en-US" sz="1400" b="0" i="0" u="none" strike="noStrike" kern="1200" cap="none" spc="0" normalizeH="0" baseline="0" noProof="0">
                <a:ln>
                  <a:noFill/>
                </a:ln>
                <a:solidFill>
                  <a:srgbClr val="000000"/>
                </a:solidFill>
                <a:effectLst/>
                <a:uLnTx/>
                <a:uFillTx/>
                <a:latin typeface="Tahoma" charset="0"/>
                <a:ea typeface="宋体"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Tree>
    <p:extLst>
      <p:ext uri="{BB962C8B-B14F-4D97-AF65-F5344CB8AC3E}">
        <p14:creationId xmlns:p14="http://schemas.microsoft.com/office/powerpoint/2010/main" val="115716463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Rectangle 11">
            <a:extLst>
              <a:ext uri="{FF2B5EF4-FFF2-40B4-BE49-F238E27FC236}">
                <a16:creationId xmlns:a16="http://schemas.microsoft.com/office/drawing/2014/main" id="{B46C5111-399F-E044-8257-8A10F57BF7BB}"/>
              </a:ext>
            </a:extLst>
          </p:cNvPr>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EE5746F-1F97-437D-B5F0-99C8657F127E}" type="datetime1">
              <a:rPr kumimoji="0" lang="zh-CN" altLang="en-US" sz="1400" b="0" i="0" u="none" strike="noStrike" kern="1200" cap="none" spc="0" normalizeH="0" baseline="0" noProof="0">
                <a:ln>
                  <a:noFill/>
                </a:ln>
                <a:solidFill>
                  <a:srgbClr val="000000"/>
                </a:solidFill>
                <a:effectLst/>
                <a:uLnTx/>
                <a:uFillTx/>
                <a:latin typeface="Tahoma"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2022/11/8</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
        <p:nvSpPr>
          <p:cNvPr id="6" name="Rectangle 12">
            <a:extLst>
              <a:ext uri="{FF2B5EF4-FFF2-40B4-BE49-F238E27FC236}">
                <a16:creationId xmlns:a16="http://schemas.microsoft.com/office/drawing/2014/main" id="{DD0BEBF8-C7AD-034C-BE10-B2BB98D95C58}"/>
              </a:ext>
            </a:extLst>
          </p:cNvPr>
          <p:cNvSpPr>
            <a:spLocks noGrp="1" noChangeArrowheads="1"/>
          </p:cNvSpPr>
          <p:nvPr>
            <p:ph type="ftr" sz="quarter" idx="11"/>
          </p:nvPr>
        </p:nvSpPr>
        <p:spPr>
          <a:xfrm>
            <a:off x="1319213" y="6243638"/>
            <a:ext cx="5233987"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t>.                              武汉大学国际软件学院唐存琛 刘峰</a:t>
            </a:r>
            <a:endParaRPr kumimoji="0" lang="en-US" altLang="zh-CN" sz="18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7" name="Rectangle 13">
            <a:extLst>
              <a:ext uri="{FF2B5EF4-FFF2-40B4-BE49-F238E27FC236}">
                <a16:creationId xmlns:a16="http://schemas.microsoft.com/office/drawing/2014/main" id="{B795790A-06FD-D94B-B209-6B98BD2A476B}"/>
              </a:ext>
            </a:extLst>
          </p:cNvPr>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3CCEB392-7E27-4755-9C0E-FE2C627F96EF}" type="slidenum">
              <a:rPr kumimoji="0" lang="zh-CN" altLang="en-US" sz="1400" b="0" i="0" u="none" strike="noStrike" kern="1200" cap="none" spc="0" normalizeH="0" baseline="0" noProof="0">
                <a:ln>
                  <a:noFill/>
                </a:ln>
                <a:solidFill>
                  <a:srgbClr val="000000"/>
                </a:solidFill>
                <a:effectLst/>
                <a:uLnTx/>
                <a:uFillTx/>
                <a:latin typeface="Tahoma" charset="0"/>
                <a:ea typeface="宋体"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Tree>
    <p:extLst>
      <p:ext uri="{BB962C8B-B14F-4D97-AF65-F5344CB8AC3E}">
        <p14:creationId xmlns:p14="http://schemas.microsoft.com/office/powerpoint/2010/main" val="3969896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Rectangle 11">
            <a:extLst>
              <a:ext uri="{FF2B5EF4-FFF2-40B4-BE49-F238E27FC236}">
                <a16:creationId xmlns:a16="http://schemas.microsoft.com/office/drawing/2014/main" id="{1D11DD40-0C1D-4145-9125-85299BD0E1EC}"/>
              </a:ext>
            </a:extLst>
          </p:cNvPr>
          <p:cNvSpPr>
            <a:spLocks noGrp="1" noChangeArrowheads="1"/>
          </p:cNvSpPr>
          <p:nvPr>
            <p:ph type="dt" sz="half" idx="10"/>
          </p:nvPr>
        </p:nvSpPr>
        <p:spPr/>
        <p:txBody>
          <a:bodyPr/>
          <a:lstStyle>
            <a:lvl1pPr>
              <a:defRPr/>
            </a:lvl1pPr>
          </a:lstStyle>
          <a:p>
            <a:pPr>
              <a:defRPr/>
            </a:pPr>
            <a:fld id="{929DA276-2B20-1B49-B073-64ABFFDA7676}" type="datetime1">
              <a:rPr lang="en-US" altLang="zh-CN" smtClean="0"/>
              <a:t>11/8/2022</a:t>
            </a:fld>
            <a:endParaRPr lang="en-US" altLang="zh-CN"/>
          </a:p>
        </p:txBody>
      </p:sp>
      <p:sp>
        <p:nvSpPr>
          <p:cNvPr id="8" name="Rectangle 12">
            <a:extLst>
              <a:ext uri="{FF2B5EF4-FFF2-40B4-BE49-F238E27FC236}">
                <a16:creationId xmlns:a16="http://schemas.microsoft.com/office/drawing/2014/main" id="{31C7A7D9-89FE-2B4E-B473-2B774A16B51F}"/>
              </a:ext>
            </a:extLst>
          </p:cNvPr>
          <p:cNvSpPr>
            <a:spLocks noGrp="1" noChangeArrowheads="1"/>
          </p:cNvSpPr>
          <p:nvPr>
            <p:ph type="ftr" sz="quarter" idx="11"/>
          </p:nvPr>
        </p:nvSpPr>
        <p:spPr>
          <a:xfrm>
            <a:off x="1319213" y="6243638"/>
            <a:ext cx="5233987"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Times New Roman" charset="0"/>
                <a:ea typeface="SimSun" charset="-122"/>
              </a:defRPr>
            </a:lvl1pPr>
          </a:lstStyle>
          <a:p>
            <a:pPr>
              <a:defRPr/>
            </a:pPr>
            <a:endParaRPr lang="en-US" altLang="zh-CN"/>
          </a:p>
        </p:txBody>
      </p:sp>
      <p:sp>
        <p:nvSpPr>
          <p:cNvPr id="9" name="Rectangle 13">
            <a:extLst>
              <a:ext uri="{FF2B5EF4-FFF2-40B4-BE49-F238E27FC236}">
                <a16:creationId xmlns:a16="http://schemas.microsoft.com/office/drawing/2014/main" id="{2A29C60C-CAC3-8A43-96F5-BFA3A8C665B8}"/>
              </a:ext>
            </a:extLst>
          </p:cNvPr>
          <p:cNvSpPr>
            <a:spLocks noGrp="1" noChangeArrowheads="1"/>
          </p:cNvSpPr>
          <p:nvPr>
            <p:ph type="sldNum" sz="quarter" idx="12"/>
          </p:nvPr>
        </p:nvSpPr>
        <p:spPr/>
        <p:txBody>
          <a:bodyPr/>
          <a:lstStyle>
            <a:lvl1pPr>
              <a:defRPr/>
            </a:lvl1pPr>
          </a:lstStyle>
          <a:p>
            <a:fld id="{03A02334-DF9C-3D42-8801-195F18AFBC2A}" type="slidenum">
              <a:rPr lang="zh-CN" altLang="en-US"/>
              <a:pPr/>
              <a:t>‹#›</a:t>
            </a:fld>
            <a:endParaRPr lang="en-US" altLang="zh-CN"/>
          </a:p>
        </p:txBody>
      </p:sp>
    </p:spTree>
    <p:extLst>
      <p:ext uri="{BB962C8B-B14F-4D97-AF65-F5344CB8AC3E}">
        <p14:creationId xmlns:p14="http://schemas.microsoft.com/office/powerpoint/2010/main" val="19644903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Rectangle 11">
            <a:extLst>
              <a:ext uri="{FF2B5EF4-FFF2-40B4-BE49-F238E27FC236}">
                <a16:creationId xmlns:a16="http://schemas.microsoft.com/office/drawing/2014/main" id="{414BD64F-9C7B-724E-997B-3DD7AAEAB9AD}"/>
              </a:ext>
            </a:extLst>
          </p:cNvPr>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A7BE39F-912C-4551-ABCA-C79A98D6752C}" type="datetime1">
              <a:rPr kumimoji="0" lang="zh-CN" altLang="en-US" sz="1400" b="0" i="0" u="none" strike="noStrike" kern="1200" cap="none" spc="0" normalizeH="0" baseline="0" noProof="0">
                <a:ln>
                  <a:noFill/>
                </a:ln>
                <a:solidFill>
                  <a:srgbClr val="000000"/>
                </a:solidFill>
                <a:effectLst/>
                <a:uLnTx/>
                <a:uFillTx/>
                <a:latin typeface="Tahoma"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2022/11/8</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
        <p:nvSpPr>
          <p:cNvPr id="8" name="Rectangle 12">
            <a:extLst>
              <a:ext uri="{FF2B5EF4-FFF2-40B4-BE49-F238E27FC236}">
                <a16:creationId xmlns:a16="http://schemas.microsoft.com/office/drawing/2014/main" id="{D8071B94-8DAB-3445-93F1-39933E08B2DF}"/>
              </a:ext>
            </a:extLst>
          </p:cNvPr>
          <p:cNvSpPr>
            <a:spLocks noGrp="1" noChangeArrowheads="1"/>
          </p:cNvSpPr>
          <p:nvPr>
            <p:ph type="ftr" sz="quarter" idx="11"/>
          </p:nvPr>
        </p:nvSpPr>
        <p:spPr>
          <a:xfrm>
            <a:off x="1319213" y="6243638"/>
            <a:ext cx="5233987"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t>.                              武汉大学国际软件学院唐存琛 刘峰</a:t>
            </a:r>
            <a:endParaRPr kumimoji="0" lang="en-US" altLang="zh-CN" sz="18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9" name="Rectangle 13">
            <a:extLst>
              <a:ext uri="{FF2B5EF4-FFF2-40B4-BE49-F238E27FC236}">
                <a16:creationId xmlns:a16="http://schemas.microsoft.com/office/drawing/2014/main" id="{CFF4CB39-D8BC-1A4C-BB51-08ABA836D350}"/>
              </a:ext>
            </a:extLst>
          </p:cNvPr>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B715892C-E19B-4777-AB6E-4EB59399A29F}" type="slidenum">
              <a:rPr kumimoji="0" lang="zh-CN" altLang="en-US" sz="1400" b="0" i="0" u="none" strike="noStrike" kern="1200" cap="none" spc="0" normalizeH="0" baseline="0" noProof="0">
                <a:ln>
                  <a:noFill/>
                </a:ln>
                <a:solidFill>
                  <a:srgbClr val="000000"/>
                </a:solidFill>
                <a:effectLst/>
                <a:uLnTx/>
                <a:uFillTx/>
                <a:latin typeface="Tahoma" charset="0"/>
                <a:ea typeface="宋体"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Tree>
    <p:extLst>
      <p:ext uri="{BB962C8B-B14F-4D97-AF65-F5344CB8AC3E}">
        <p14:creationId xmlns:p14="http://schemas.microsoft.com/office/powerpoint/2010/main" val="37690574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a:extLst>
              <a:ext uri="{FF2B5EF4-FFF2-40B4-BE49-F238E27FC236}">
                <a16:creationId xmlns:a16="http://schemas.microsoft.com/office/drawing/2014/main" id="{49EFF778-F32C-B74B-8B40-455B2577FF20}"/>
              </a:ext>
            </a:extLst>
          </p:cNvPr>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5C1C083-DFCB-425B-B74A-3500C43DEE5C}" type="datetime1">
              <a:rPr kumimoji="0" lang="zh-CN" altLang="en-US" sz="1400" b="0" i="0" u="none" strike="noStrike" kern="1200" cap="none" spc="0" normalizeH="0" baseline="0" noProof="0">
                <a:ln>
                  <a:noFill/>
                </a:ln>
                <a:solidFill>
                  <a:srgbClr val="000000"/>
                </a:solidFill>
                <a:effectLst/>
                <a:uLnTx/>
                <a:uFillTx/>
                <a:latin typeface="Tahoma"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2022/11/8</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
        <p:nvSpPr>
          <p:cNvPr id="4" name="Rectangle 12">
            <a:extLst>
              <a:ext uri="{FF2B5EF4-FFF2-40B4-BE49-F238E27FC236}">
                <a16:creationId xmlns:a16="http://schemas.microsoft.com/office/drawing/2014/main" id="{21589251-1EC4-914D-9B13-5F51355F9B84}"/>
              </a:ext>
            </a:extLst>
          </p:cNvPr>
          <p:cNvSpPr>
            <a:spLocks noGrp="1" noChangeArrowheads="1"/>
          </p:cNvSpPr>
          <p:nvPr>
            <p:ph type="ftr" sz="quarter" idx="11"/>
          </p:nvPr>
        </p:nvSpPr>
        <p:spPr>
          <a:xfrm>
            <a:off x="1319213" y="6243638"/>
            <a:ext cx="5233987"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t>.                              武汉大学国际软件学院唐存琛 刘峰</a:t>
            </a:r>
            <a:endParaRPr kumimoji="0" lang="en-US" altLang="zh-CN" sz="18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5" name="Rectangle 13">
            <a:extLst>
              <a:ext uri="{FF2B5EF4-FFF2-40B4-BE49-F238E27FC236}">
                <a16:creationId xmlns:a16="http://schemas.microsoft.com/office/drawing/2014/main" id="{6462DBBA-097F-7940-9159-88FFCA8EEBB4}"/>
              </a:ext>
            </a:extLst>
          </p:cNvPr>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FB21E08-6152-4666-8F51-4A46C5EB8579}" type="slidenum">
              <a:rPr kumimoji="0" lang="zh-CN" altLang="en-US" sz="1400" b="0" i="0" u="none" strike="noStrike" kern="1200" cap="none" spc="0" normalizeH="0" baseline="0" noProof="0">
                <a:ln>
                  <a:noFill/>
                </a:ln>
                <a:solidFill>
                  <a:srgbClr val="000000"/>
                </a:solidFill>
                <a:effectLst/>
                <a:uLnTx/>
                <a:uFillTx/>
                <a:latin typeface="Tahoma" charset="0"/>
                <a:ea typeface="宋体"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Tree>
    <p:extLst>
      <p:ext uri="{BB962C8B-B14F-4D97-AF65-F5344CB8AC3E}">
        <p14:creationId xmlns:p14="http://schemas.microsoft.com/office/powerpoint/2010/main" val="108550659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AF54D996-B3A6-3643-8FEB-E2DD77630323}"/>
              </a:ext>
            </a:extLst>
          </p:cNvPr>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BAD6734-5BC1-4837-B6DD-BB66C998B8F5}" type="datetime1">
              <a:rPr kumimoji="0" lang="zh-CN" altLang="en-US" sz="1400" b="0" i="0" u="none" strike="noStrike" kern="1200" cap="none" spc="0" normalizeH="0" baseline="0" noProof="0">
                <a:ln>
                  <a:noFill/>
                </a:ln>
                <a:solidFill>
                  <a:srgbClr val="000000"/>
                </a:solidFill>
                <a:effectLst/>
                <a:uLnTx/>
                <a:uFillTx/>
                <a:latin typeface="Tahoma"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2022/11/8</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
        <p:nvSpPr>
          <p:cNvPr id="3" name="Rectangle 12">
            <a:extLst>
              <a:ext uri="{FF2B5EF4-FFF2-40B4-BE49-F238E27FC236}">
                <a16:creationId xmlns:a16="http://schemas.microsoft.com/office/drawing/2014/main" id="{2A575611-D8A0-0041-A325-70F3DD9FB3A2}"/>
              </a:ext>
            </a:extLst>
          </p:cNvPr>
          <p:cNvSpPr>
            <a:spLocks noGrp="1" noChangeArrowheads="1"/>
          </p:cNvSpPr>
          <p:nvPr>
            <p:ph type="ftr" sz="quarter" idx="11"/>
          </p:nvPr>
        </p:nvSpPr>
        <p:spPr>
          <a:xfrm>
            <a:off x="1319213" y="6243638"/>
            <a:ext cx="5233987"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t>.                              武汉大学国际软件学院唐存琛 刘峰</a:t>
            </a:r>
            <a:endParaRPr kumimoji="0" lang="en-US" altLang="zh-CN" sz="18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4" name="Rectangle 13">
            <a:extLst>
              <a:ext uri="{FF2B5EF4-FFF2-40B4-BE49-F238E27FC236}">
                <a16:creationId xmlns:a16="http://schemas.microsoft.com/office/drawing/2014/main" id="{B2F3B7DD-B2BA-7B4B-8FF1-549DA1ADF79D}"/>
              </a:ext>
            </a:extLst>
          </p:cNvPr>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6D87DF1-7CEA-4836-83DB-A95AE5774AF6}" type="slidenum">
              <a:rPr kumimoji="0" lang="zh-CN" altLang="en-US" sz="1400" b="0" i="0" u="none" strike="noStrike" kern="1200" cap="none" spc="0" normalizeH="0" baseline="0" noProof="0">
                <a:ln>
                  <a:noFill/>
                </a:ln>
                <a:solidFill>
                  <a:srgbClr val="000000"/>
                </a:solidFill>
                <a:effectLst/>
                <a:uLnTx/>
                <a:uFillTx/>
                <a:latin typeface="Tahoma" charset="0"/>
                <a:ea typeface="宋体"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Tree>
    <p:extLst>
      <p:ext uri="{BB962C8B-B14F-4D97-AF65-F5344CB8AC3E}">
        <p14:creationId xmlns:p14="http://schemas.microsoft.com/office/powerpoint/2010/main" val="26249876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a:extLst>
              <a:ext uri="{FF2B5EF4-FFF2-40B4-BE49-F238E27FC236}">
                <a16:creationId xmlns:a16="http://schemas.microsoft.com/office/drawing/2014/main" id="{FEE30107-F221-A648-911F-B6A35040E0AE}"/>
              </a:ext>
            </a:extLst>
          </p:cNvPr>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6C4D333-222C-4ABD-BC91-A668DCCB11C3}" type="datetime1">
              <a:rPr kumimoji="0" lang="zh-CN" altLang="en-US" sz="1400" b="0" i="0" u="none" strike="noStrike" kern="1200" cap="none" spc="0" normalizeH="0" baseline="0" noProof="0">
                <a:ln>
                  <a:noFill/>
                </a:ln>
                <a:solidFill>
                  <a:srgbClr val="000000"/>
                </a:solidFill>
                <a:effectLst/>
                <a:uLnTx/>
                <a:uFillTx/>
                <a:latin typeface="Tahoma"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2022/11/8</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
        <p:nvSpPr>
          <p:cNvPr id="6" name="Rectangle 13">
            <a:extLst>
              <a:ext uri="{FF2B5EF4-FFF2-40B4-BE49-F238E27FC236}">
                <a16:creationId xmlns:a16="http://schemas.microsoft.com/office/drawing/2014/main" id="{0887BB57-952E-064D-A3CD-5CA5F8749506}"/>
              </a:ext>
            </a:extLst>
          </p:cNvPr>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9F0E518-F119-491E-BA7D-D4B2AD5113DA}" type="slidenum">
              <a:rPr kumimoji="0" lang="zh-CN" altLang="en-US" sz="1400" b="0" i="0" u="none" strike="noStrike" kern="1200" cap="none" spc="0" normalizeH="0" baseline="0" noProof="0">
                <a:ln>
                  <a:noFill/>
                </a:ln>
                <a:solidFill>
                  <a:srgbClr val="000000"/>
                </a:solidFill>
                <a:effectLst/>
                <a:uLnTx/>
                <a:uFillTx/>
                <a:latin typeface="Tahoma" charset="0"/>
                <a:ea typeface="宋体"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Tree>
    <p:extLst>
      <p:ext uri="{BB962C8B-B14F-4D97-AF65-F5344CB8AC3E}">
        <p14:creationId xmlns:p14="http://schemas.microsoft.com/office/powerpoint/2010/main" val="331167759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a:extLst>
              <a:ext uri="{FF2B5EF4-FFF2-40B4-BE49-F238E27FC236}">
                <a16:creationId xmlns:a16="http://schemas.microsoft.com/office/drawing/2014/main" id="{FEE30107-F221-A648-911F-B6A35040E0AE}"/>
              </a:ext>
            </a:extLst>
          </p:cNvPr>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E0E326EF-8D9A-4F7C-BA9C-86E87FD4B3FE}" type="datetime1">
              <a:rPr kumimoji="0" lang="zh-CN" altLang="en-US" sz="1400" b="0" i="0" u="none" strike="noStrike" kern="1200" cap="none" spc="0" normalizeH="0" baseline="0" noProof="0">
                <a:ln>
                  <a:noFill/>
                </a:ln>
                <a:solidFill>
                  <a:srgbClr val="000000"/>
                </a:solidFill>
                <a:effectLst/>
                <a:uLnTx/>
                <a:uFillTx/>
                <a:latin typeface="Tahoma"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2022/11/8</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
        <p:nvSpPr>
          <p:cNvPr id="6" name="Rectangle 13">
            <a:extLst>
              <a:ext uri="{FF2B5EF4-FFF2-40B4-BE49-F238E27FC236}">
                <a16:creationId xmlns:a16="http://schemas.microsoft.com/office/drawing/2014/main" id="{0887BB57-952E-064D-A3CD-5CA5F8749506}"/>
              </a:ext>
            </a:extLst>
          </p:cNvPr>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7B6F0B4-F201-450A-AD36-43A74F4646F2}" type="slidenum">
              <a:rPr kumimoji="0" lang="zh-CN" altLang="en-US" sz="1400" b="0" i="0" u="none" strike="noStrike" kern="1200" cap="none" spc="0" normalizeH="0" baseline="0" noProof="0">
                <a:ln>
                  <a:noFill/>
                </a:ln>
                <a:solidFill>
                  <a:srgbClr val="000000"/>
                </a:solidFill>
                <a:effectLst/>
                <a:uLnTx/>
                <a:uFillTx/>
                <a:latin typeface="Tahoma" charset="0"/>
                <a:ea typeface="宋体"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Tree>
    <p:extLst>
      <p:ext uri="{BB962C8B-B14F-4D97-AF65-F5344CB8AC3E}">
        <p14:creationId xmlns:p14="http://schemas.microsoft.com/office/powerpoint/2010/main" val="139050888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本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11">
            <a:extLst>
              <a:ext uri="{FF2B5EF4-FFF2-40B4-BE49-F238E27FC236}">
                <a16:creationId xmlns:a16="http://schemas.microsoft.com/office/drawing/2014/main" id="{FEE30107-F221-A648-911F-B6A35040E0AE}"/>
              </a:ext>
            </a:extLst>
          </p:cNvPr>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EAAD1B7D-07FF-444D-8FE9-037BC16149AA}" type="datetime1">
              <a:rPr kumimoji="0" lang="zh-CN" altLang="en-US" sz="1400" b="0" i="0" u="none" strike="noStrike" kern="1200" cap="none" spc="0" normalizeH="0" baseline="0" noProof="0">
                <a:ln>
                  <a:noFill/>
                </a:ln>
                <a:solidFill>
                  <a:srgbClr val="000000"/>
                </a:solidFill>
                <a:effectLst/>
                <a:uLnTx/>
                <a:uFillTx/>
                <a:latin typeface="Tahoma"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2022/11/8</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
        <p:nvSpPr>
          <p:cNvPr id="5" name="Rectangle 13">
            <a:extLst>
              <a:ext uri="{FF2B5EF4-FFF2-40B4-BE49-F238E27FC236}">
                <a16:creationId xmlns:a16="http://schemas.microsoft.com/office/drawing/2014/main" id="{0887BB57-952E-064D-A3CD-5CA5F8749506}"/>
              </a:ext>
            </a:extLst>
          </p:cNvPr>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B2358FB5-4159-4EC9-800D-73CBFBDD3150}" type="slidenum">
              <a:rPr kumimoji="0" lang="zh-CN" altLang="en-US" sz="1400" b="0" i="0" u="none" strike="noStrike" kern="1200" cap="none" spc="0" normalizeH="0" baseline="0" noProof="0">
                <a:ln>
                  <a:noFill/>
                </a:ln>
                <a:solidFill>
                  <a:srgbClr val="000000"/>
                </a:solidFill>
                <a:effectLst/>
                <a:uLnTx/>
                <a:uFillTx/>
                <a:latin typeface="Tahoma" charset="0"/>
                <a:ea typeface="宋体"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Tree>
    <p:extLst>
      <p:ext uri="{BB962C8B-B14F-4D97-AF65-F5344CB8AC3E}">
        <p14:creationId xmlns:p14="http://schemas.microsoft.com/office/powerpoint/2010/main" val="370597423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本占位符 2"/>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11">
            <a:extLst>
              <a:ext uri="{FF2B5EF4-FFF2-40B4-BE49-F238E27FC236}">
                <a16:creationId xmlns:a16="http://schemas.microsoft.com/office/drawing/2014/main" id="{FEE30107-F221-A648-911F-B6A35040E0AE}"/>
              </a:ext>
            </a:extLst>
          </p:cNvPr>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0F07D58-FBE6-4A1F-A5EE-65593331405A}" type="datetime1">
              <a:rPr kumimoji="0" lang="zh-CN" altLang="en-US" sz="1400" b="0" i="0" u="none" strike="noStrike" kern="1200" cap="none" spc="0" normalizeH="0" baseline="0" noProof="0">
                <a:ln>
                  <a:noFill/>
                </a:ln>
                <a:solidFill>
                  <a:srgbClr val="000000"/>
                </a:solidFill>
                <a:effectLst/>
                <a:uLnTx/>
                <a:uFillTx/>
                <a:latin typeface="Tahoma"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2022/11/8</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
        <p:nvSpPr>
          <p:cNvPr id="5" name="Rectangle 13">
            <a:extLst>
              <a:ext uri="{FF2B5EF4-FFF2-40B4-BE49-F238E27FC236}">
                <a16:creationId xmlns:a16="http://schemas.microsoft.com/office/drawing/2014/main" id="{0887BB57-952E-064D-A3CD-5CA5F8749506}"/>
              </a:ext>
            </a:extLst>
          </p:cNvPr>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5C0C5D4-EA87-43AF-8147-F4FEB89671AE}" type="slidenum">
              <a:rPr kumimoji="0" lang="zh-CN" altLang="en-US" sz="1400" b="0" i="0" u="none" strike="noStrike" kern="1200" cap="none" spc="0" normalizeH="0" baseline="0" noProof="0">
                <a:ln>
                  <a:noFill/>
                </a:ln>
                <a:solidFill>
                  <a:srgbClr val="000000"/>
                </a:solidFill>
                <a:effectLst/>
                <a:uLnTx/>
                <a:uFillTx/>
                <a:latin typeface="Tahoma" charset="0"/>
                <a:ea typeface="宋体"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Tree>
    <p:extLst>
      <p:ext uri="{BB962C8B-B14F-4D97-AF65-F5344CB8AC3E}">
        <p14:creationId xmlns:p14="http://schemas.microsoft.com/office/powerpoint/2010/main" val="398512094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41338"/>
            <a:ext cx="8229600" cy="5584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4FABFB63-4A54-7C44-A6A3-7DEFB109502C}"/>
              </a:ext>
            </a:extLst>
          </p:cNvPr>
          <p:cNvSpPr>
            <a:spLocks noGrp="1"/>
          </p:cNvSpPr>
          <p:nvPr>
            <p:ph type="ftr" sz="quarter" idx="10"/>
          </p:nvPr>
        </p:nvSpPr>
        <p:spPr>
          <a:xfrm>
            <a:off x="-150813" y="327025"/>
            <a:ext cx="2895601" cy="476250"/>
          </a:xfrm>
          <a:prstGeom prst="rect">
            <a:avLst/>
          </a:prstGeom>
        </p:spPr>
        <p:txBody>
          <a:bodyPr/>
          <a:lstStyle>
            <a:lvl1pPr eaLnBrk="1" hangingPunct="1">
              <a:defRPr>
                <a:latin typeface="Times New Roman" charset="0"/>
                <a:ea typeface="宋体"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charset="0"/>
              <a:ea typeface="宋体" charset="-122"/>
            </a:endParaRPr>
          </a:p>
        </p:txBody>
      </p:sp>
      <p:sp>
        <p:nvSpPr>
          <p:cNvPr id="4" name="Slide Number Placeholder 3">
            <a:extLst>
              <a:ext uri="{FF2B5EF4-FFF2-40B4-BE49-F238E27FC236}">
                <a16:creationId xmlns:a16="http://schemas.microsoft.com/office/drawing/2014/main" id="{50A06401-4D15-2246-BB2B-E02269AF62B7}"/>
              </a:ext>
            </a:extLst>
          </p:cNvPr>
          <p:cNvSpPr>
            <a:spLocks noGrp="1"/>
          </p:cNvSpPr>
          <p:nvPr>
            <p:ph type="sldNum" sz="quarter" idx="11"/>
          </p:nvPr>
        </p:nvSpPr>
        <p:spPr>
          <a:xfrm>
            <a:off x="6589713" y="6516688"/>
            <a:ext cx="2133600" cy="476250"/>
          </a:xfrm>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A32DDB19-04F9-4409-9336-BE96C9263994}" type="slidenum">
              <a:rPr kumimoji="0" lang="en-US" altLang="zh-CN" sz="1400" b="0" i="0" u="none" strike="noStrike" kern="1200" cap="none" spc="0" normalizeH="0" baseline="0" noProof="0">
                <a:ln>
                  <a:noFill/>
                </a:ln>
                <a:solidFill>
                  <a:srgbClr val="000000"/>
                </a:solidFill>
                <a:effectLst/>
                <a:uLnTx/>
                <a:uFillTx/>
                <a:latin typeface="Tahoma" charset="0"/>
                <a:ea typeface="宋体"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
        <p:nvSpPr>
          <p:cNvPr id="5" name="Date Placeholder 4">
            <a:extLst>
              <a:ext uri="{FF2B5EF4-FFF2-40B4-BE49-F238E27FC236}">
                <a16:creationId xmlns:a16="http://schemas.microsoft.com/office/drawing/2014/main" id="{0F9CC8D7-C469-0145-9605-E40E3D981FE6}"/>
              </a:ext>
            </a:extLst>
          </p:cNvPr>
          <p:cNvSpPr>
            <a:spLocks noGrp="1"/>
          </p:cNvSpPr>
          <p:nvPr>
            <p:ph type="dt" sz="half" idx="12"/>
          </p:nvPr>
        </p:nvSpPr>
        <p:spPr>
          <a:xfrm>
            <a:off x="460375" y="6519863"/>
            <a:ext cx="2133600" cy="476250"/>
          </a:xfr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A014D0F-7888-49EB-875E-C525937CA7DB}" type="datetime1">
              <a:rPr kumimoji="0" lang="en-US" altLang="zh-CN" sz="1400" b="0" i="0" u="none" strike="noStrike" kern="1200" cap="none" spc="0" normalizeH="0" baseline="0" noProof="0">
                <a:ln>
                  <a:noFill/>
                </a:ln>
                <a:solidFill>
                  <a:srgbClr val="000000"/>
                </a:solidFill>
                <a:effectLst/>
                <a:uLnTx/>
                <a:uFillTx/>
                <a:latin typeface="Tahoma"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11/8/2022</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Tree>
    <p:extLst>
      <p:ext uri="{BB962C8B-B14F-4D97-AF65-F5344CB8AC3E}">
        <p14:creationId xmlns:p14="http://schemas.microsoft.com/office/powerpoint/2010/main" val="1432900032"/>
      </p:ext>
    </p:extLst>
  </p:cSld>
  <p:clrMapOvr>
    <a:masterClrMapping/>
  </p:clrMapOvr>
  <p:transition>
    <p:blinds dir="vert"/>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54C6B0BB-C6BD-0342-89EA-B64E2F119EE3}"/>
              </a:ext>
            </a:extLst>
          </p:cNvPr>
          <p:cNvGrpSpPr>
            <a:grpSpLocks/>
          </p:cNvGrpSpPr>
          <p:nvPr/>
        </p:nvGrpSpPr>
        <p:grpSpPr bwMode="auto">
          <a:xfrm>
            <a:off x="0" y="2438400"/>
            <a:ext cx="9009063" cy="1052513"/>
            <a:chOff x="0" y="1536"/>
            <a:chExt cx="5675" cy="663"/>
          </a:xfrm>
        </p:grpSpPr>
        <p:grpSp>
          <p:nvGrpSpPr>
            <p:cNvPr id="5" name="Group 3">
              <a:extLst>
                <a:ext uri="{FF2B5EF4-FFF2-40B4-BE49-F238E27FC236}">
                  <a16:creationId xmlns:a16="http://schemas.microsoft.com/office/drawing/2014/main" id="{2A9F21AB-5FBF-EA4D-867A-6D3D202A8178}"/>
                </a:ext>
              </a:extLst>
            </p:cNvPr>
            <p:cNvGrpSpPr>
              <a:grpSpLocks/>
            </p:cNvGrpSpPr>
            <p:nvPr/>
          </p:nvGrpSpPr>
          <p:grpSpPr bwMode="auto">
            <a:xfrm>
              <a:off x="183" y="1604"/>
              <a:ext cx="448" cy="299"/>
              <a:chOff x="720" y="336"/>
              <a:chExt cx="624" cy="432"/>
            </a:xfrm>
          </p:grpSpPr>
          <p:sp>
            <p:nvSpPr>
              <p:cNvPr id="12" name="Rectangle 4">
                <a:extLst>
                  <a:ext uri="{FF2B5EF4-FFF2-40B4-BE49-F238E27FC236}">
                    <a16:creationId xmlns:a16="http://schemas.microsoft.com/office/drawing/2014/main" id="{B85FE003-B605-D445-B55B-BA9FAC9849B5}"/>
                  </a:ext>
                </a:extLst>
              </p:cNvPr>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charset="0"/>
                  <a:ea typeface="宋体" charset="-122"/>
                </a:endParaRPr>
              </a:p>
            </p:txBody>
          </p:sp>
          <p:sp>
            <p:nvSpPr>
              <p:cNvPr id="13" name="Rectangle 5">
                <a:extLst>
                  <a:ext uri="{FF2B5EF4-FFF2-40B4-BE49-F238E27FC236}">
                    <a16:creationId xmlns:a16="http://schemas.microsoft.com/office/drawing/2014/main" id="{0ADA5BEF-DDA2-8043-8D2F-066A728F558C}"/>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charset="0"/>
                  <a:ea typeface="宋体" charset="-122"/>
                </a:endParaRPr>
              </a:p>
            </p:txBody>
          </p:sp>
        </p:grpSp>
        <p:grpSp>
          <p:nvGrpSpPr>
            <p:cNvPr id="6" name="Group 6">
              <a:extLst>
                <a:ext uri="{FF2B5EF4-FFF2-40B4-BE49-F238E27FC236}">
                  <a16:creationId xmlns:a16="http://schemas.microsoft.com/office/drawing/2014/main" id="{DFAF386E-1F65-4D4A-ABA9-2FD873394F24}"/>
                </a:ext>
              </a:extLst>
            </p:cNvPr>
            <p:cNvGrpSpPr>
              <a:grpSpLocks/>
            </p:cNvGrpSpPr>
            <p:nvPr/>
          </p:nvGrpSpPr>
          <p:grpSpPr bwMode="auto">
            <a:xfrm>
              <a:off x="261" y="1870"/>
              <a:ext cx="465" cy="299"/>
              <a:chOff x="912" y="2640"/>
              <a:chExt cx="672" cy="432"/>
            </a:xfrm>
          </p:grpSpPr>
          <p:sp>
            <p:nvSpPr>
              <p:cNvPr id="10" name="Rectangle 7">
                <a:extLst>
                  <a:ext uri="{FF2B5EF4-FFF2-40B4-BE49-F238E27FC236}">
                    <a16:creationId xmlns:a16="http://schemas.microsoft.com/office/drawing/2014/main" id="{36A35F3A-1B83-0545-B400-2D0EF478D56C}"/>
                  </a:ext>
                </a:extLst>
              </p:cNvPr>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charset="0"/>
                  <a:ea typeface="宋体" charset="-122"/>
                </a:endParaRPr>
              </a:p>
            </p:txBody>
          </p:sp>
          <p:sp>
            <p:nvSpPr>
              <p:cNvPr id="11" name="Rectangle 8">
                <a:extLst>
                  <a:ext uri="{FF2B5EF4-FFF2-40B4-BE49-F238E27FC236}">
                    <a16:creationId xmlns:a16="http://schemas.microsoft.com/office/drawing/2014/main" id="{5963C174-DD0E-954C-8456-08458C1C95C7}"/>
                  </a:ext>
                </a:extLst>
              </p:cNvPr>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charset="0"/>
                  <a:ea typeface="宋体" charset="-122"/>
                </a:endParaRPr>
              </a:p>
            </p:txBody>
          </p:sp>
        </p:grpSp>
        <p:sp>
          <p:nvSpPr>
            <p:cNvPr id="7" name="Rectangle 9">
              <a:extLst>
                <a:ext uri="{FF2B5EF4-FFF2-40B4-BE49-F238E27FC236}">
                  <a16:creationId xmlns:a16="http://schemas.microsoft.com/office/drawing/2014/main" id="{52932739-EFD5-6A4C-8D0D-D84227AACC50}"/>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charset="0"/>
                <a:ea typeface="宋体" charset="-122"/>
              </a:endParaRPr>
            </a:p>
          </p:txBody>
        </p:sp>
        <p:sp>
          <p:nvSpPr>
            <p:cNvPr id="8" name="Rectangle 10">
              <a:extLst>
                <a:ext uri="{FF2B5EF4-FFF2-40B4-BE49-F238E27FC236}">
                  <a16:creationId xmlns:a16="http://schemas.microsoft.com/office/drawing/2014/main" id="{0E1135BB-C9E0-C44E-970C-BE4C8D3EA9AA}"/>
                </a:ext>
              </a:extLst>
            </p:cNvPr>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charset="0"/>
                <a:ea typeface="宋体" charset="-122"/>
              </a:endParaRPr>
            </a:p>
          </p:txBody>
        </p:sp>
        <p:sp>
          <p:nvSpPr>
            <p:cNvPr id="9" name="Rectangle 11">
              <a:extLst>
                <a:ext uri="{FF2B5EF4-FFF2-40B4-BE49-F238E27FC236}">
                  <a16:creationId xmlns:a16="http://schemas.microsoft.com/office/drawing/2014/main" id="{2ACE44F9-54CB-614E-8648-B676B5315D6E}"/>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charset="0"/>
                <a:ea typeface="宋体" charset="-122"/>
              </a:endParaRPr>
            </a:p>
          </p:txBody>
        </p:sp>
      </p:grpSp>
      <p:pic>
        <p:nvPicPr>
          <p:cNvPr id="14" name="Picture 17" descr="index_03">
            <a:extLst>
              <a:ext uri="{FF2B5EF4-FFF2-40B4-BE49-F238E27FC236}">
                <a16:creationId xmlns:a16="http://schemas.microsoft.com/office/drawing/2014/main" id="{B388FB4A-0856-EB44-B007-3945B37079A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391477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32" name="Rectangle 12"/>
          <p:cNvSpPr>
            <a:spLocks noGrp="1" noChangeArrowheads="1"/>
          </p:cNvSpPr>
          <p:nvPr>
            <p:ph type="ctrTitle"/>
          </p:nvPr>
        </p:nvSpPr>
        <p:spPr>
          <a:xfrm>
            <a:off x="990600" y="1676400"/>
            <a:ext cx="7772400" cy="1462088"/>
          </a:xfrm>
        </p:spPr>
        <p:txBody>
          <a:bodyPr/>
          <a:lstStyle>
            <a:lvl1pPr>
              <a:defRPr/>
            </a:lvl1pPr>
          </a:lstStyle>
          <a:p>
            <a:pPr lvl="0"/>
            <a:r>
              <a:rPr lang="zh-CN" altLang="en-US" noProof="0"/>
              <a:t>单击此处编辑母版标题样式</a:t>
            </a:r>
          </a:p>
        </p:txBody>
      </p:sp>
      <p:sp>
        <p:nvSpPr>
          <p:cNvPr id="81933" name="Rectangle 13"/>
          <p:cNvSpPr>
            <a:spLocks noGrp="1" noChangeArrowheads="1"/>
          </p:cNvSpPr>
          <p:nvPr>
            <p:ph type="subTitle" idx="1"/>
          </p:nvPr>
        </p:nvSpPr>
        <p:spPr>
          <a:xfrm>
            <a:off x="1371600" y="3886200"/>
            <a:ext cx="6400800" cy="1752600"/>
          </a:xfrm>
        </p:spPr>
        <p:txBody>
          <a:bodyPr/>
          <a:lstStyle>
            <a:lvl1pPr marL="0" indent="0" algn="ctr">
              <a:buFont typeface="Wingdings" charset="0"/>
              <a:buNone/>
              <a:defRPr/>
            </a:lvl1pPr>
          </a:lstStyle>
          <a:p>
            <a:pPr lvl="0"/>
            <a:r>
              <a:rPr lang="zh-CN" altLang="en-US" noProof="0"/>
              <a:t>单击此处编辑母版副标题样式</a:t>
            </a:r>
          </a:p>
        </p:txBody>
      </p:sp>
      <p:sp>
        <p:nvSpPr>
          <p:cNvPr id="15" name="Date Placeholder 14">
            <a:extLst>
              <a:ext uri="{FF2B5EF4-FFF2-40B4-BE49-F238E27FC236}">
                <a16:creationId xmlns:a16="http://schemas.microsoft.com/office/drawing/2014/main" id="{E73D1927-264A-A441-B670-CED112BE468B}"/>
              </a:ext>
            </a:extLst>
          </p:cNvPr>
          <p:cNvSpPr>
            <a:spLocks noGrp="1" noChangeArrowheads="1"/>
          </p:cNvSpPr>
          <p:nvPr>
            <p:ph type="dt" sz="half" idx="10"/>
          </p:nvPr>
        </p:nvSpPr>
        <p:spPr>
          <a:xfrm>
            <a:off x="990600" y="6248400"/>
            <a:ext cx="1905000" cy="457200"/>
          </a:xfrm>
          <a:extLst>
            <a:ext uri="{FAA26D3D-D897-4be2-8F04-BA451C77F1D7}">
              <ma14:placeholderFlag xmlns="" xmlns:ma14="http://schemas.microsoft.com/office/mac/drawingml/2011/main" val="1"/>
            </a:ext>
            <a:ext uri="{909E8E84-426E-40dd-AFC4-6F175D3DCCD1}"/>
            <a:ext uri="{91240B29-F687-4f45-9708-019B960494DF}"/>
            <a:ext uri="{AF507438-7753-43e0-B8FC-AC1667EBCBE1}"/>
          </a:extLst>
        </p:spPr>
        <p:txBody>
          <a:bodyPr/>
          <a:lstStyle>
            <a:lvl1pPr>
              <a:defRPr>
                <a:solidFill>
                  <a:schemeClr val="bg2"/>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EBEA7FC-DC2B-DE4E-AD42-94767FB8C478}" type="datetime1">
              <a:rPr kumimoji="0" lang="en-US" altLang="zh-CN" sz="1400" b="0" i="0" u="none" strike="noStrike" kern="1200" cap="none" spc="0" normalizeH="0" baseline="0" noProof="0">
                <a:ln>
                  <a:noFill/>
                </a:ln>
                <a:solidFill>
                  <a:srgbClr val="1C1C1C"/>
                </a:solidFill>
                <a:effectLst/>
                <a:uLnTx/>
                <a:uFillTx/>
                <a:latin typeface="Tahoma"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11/8/2022</a:t>
            </a:fld>
            <a:endParaRPr kumimoji="0" lang="en-US" altLang="zh-CN" sz="1400" b="0" i="0" u="none" strike="noStrike" kern="1200" cap="none" spc="0" normalizeH="0" baseline="0" noProof="0">
              <a:ln>
                <a:noFill/>
              </a:ln>
              <a:solidFill>
                <a:srgbClr val="1C1C1C"/>
              </a:solidFill>
              <a:effectLst/>
              <a:uLnTx/>
              <a:uFillTx/>
              <a:latin typeface="Tahoma" charset="0"/>
              <a:ea typeface="宋体" charset="-122"/>
            </a:endParaRPr>
          </a:p>
        </p:txBody>
      </p:sp>
      <p:sp>
        <p:nvSpPr>
          <p:cNvPr id="16" name="Rectangle 16">
            <a:extLst>
              <a:ext uri="{FF2B5EF4-FFF2-40B4-BE49-F238E27FC236}">
                <a16:creationId xmlns:a16="http://schemas.microsoft.com/office/drawing/2014/main" id="{D0D95F0B-F67B-BD4D-A84E-DA1BAC054389}"/>
              </a:ext>
            </a:extLst>
          </p:cNvPr>
          <p:cNvSpPr>
            <a:spLocks noGrp="1" noChangeArrowheads="1"/>
          </p:cNvSpPr>
          <p:nvPr>
            <p:ph type="sldNum" sz="quarter" idx="11"/>
          </p:nvPr>
        </p:nvSpPr>
        <p:spPr>
          <a:xfrm>
            <a:off x="6858000" y="6248400"/>
            <a:ext cx="1905000" cy="457200"/>
          </a:xfrm>
          <a:extLst>
            <a:ext uri="{FAA26D3D-D897-4be2-8F04-BA451C77F1D7}">
              <ma14:placeholderFlag xmlns="" xmlns:ma14="http://schemas.microsoft.com/office/mac/drawingml/2011/main" val="1"/>
            </a:ext>
            <a:ext uri="{909E8E84-426E-40dd-AFC4-6F175D3DCCD1}"/>
            <a:ext uri="{91240B29-F687-4f45-9708-019B960494DF}"/>
            <a:ext uri="{AF507438-7753-43e0-B8FC-AC1667EBCBE1}"/>
          </a:extLst>
        </p:spPr>
        <p:txBody>
          <a:bodyPr/>
          <a:lstStyle>
            <a:lvl1pPr>
              <a:defRPr>
                <a:solidFill>
                  <a:schemeClr val="bg2"/>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AB6FA839-F429-FF49-AD1E-B63E3B7D315C}" type="slidenum">
              <a:rPr kumimoji="0" lang="zh-CN" altLang="en-US" sz="1400" b="0" i="0" u="none" strike="noStrike" kern="1200" cap="none" spc="0" normalizeH="0" baseline="0" noProof="0">
                <a:ln>
                  <a:noFill/>
                </a:ln>
                <a:solidFill>
                  <a:srgbClr val="1C1C1C"/>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1C1C1C"/>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40405408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11">
            <a:extLst>
              <a:ext uri="{FF2B5EF4-FFF2-40B4-BE49-F238E27FC236}">
                <a16:creationId xmlns:a16="http://schemas.microsoft.com/office/drawing/2014/main" id="{0CF05F6E-21BD-3747-8BFD-743124B4D8B2}"/>
              </a:ext>
            </a:extLst>
          </p:cNvPr>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F3B979E-A826-CB45-992E-D3A7393BC24D}" type="datetime1">
              <a:rPr kumimoji="0" lang="en-US" altLang="zh-CN" sz="1400" b="0" i="0" u="none" strike="noStrike" kern="1200" cap="none" spc="0" normalizeH="0" baseline="0" noProof="0">
                <a:ln>
                  <a:noFill/>
                </a:ln>
                <a:solidFill>
                  <a:srgbClr val="000000"/>
                </a:solidFill>
                <a:effectLst/>
                <a:uLnTx/>
                <a:uFillTx/>
                <a:latin typeface="Tahoma"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11/8/2022</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
        <p:nvSpPr>
          <p:cNvPr id="5" name="Rectangle 13">
            <a:extLst>
              <a:ext uri="{FF2B5EF4-FFF2-40B4-BE49-F238E27FC236}">
                <a16:creationId xmlns:a16="http://schemas.microsoft.com/office/drawing/2014/main" id="{A98F286E-4A81-EE4C-A971-DD5397A58DBF}"/>
              </a:ext>
            </a:extLst>
          </p:cNvPr>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ACDFEF4-561E-8641-B846-EDFBA5E13CC6}"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15213759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a:extLst>
              <a:ext uri="{FF2B5EF4-FFF2-40B4-BE49-F238E27FC236}">
                <a16:creationId xmlns:a16="http://schemas.microsoft.com/office/drawing/2014/main" id="{D47191AD-F6EE-A649-88CD-D7E3020D3267}"/>
              </a:ext>
            </a:extLst>
          </p:cNvPr>
          <p:cNvSpPr>
            <a:spLocks noGrp="1" noChangeArrowheads="1"/>
          </p:cNvSpPr>
          <p:nvPr>
            <p:ph type="dt" sz="half" idx="10"/>
          </p:nvPr>
        </p:nvSpPr>
        <p:spPr/>
        <p:txBody>
          <a:bodyPr/>
          <a:lstStyle>
            <a:lvl1pPr>
              <a:defRPr/>
            </a:lvl1pPr>
          </a:lstStyle>
          <a:p>
            <a:pPr>
              <a:defRPr/>
            </a:pPr>
            <a:fld id="{B5AB3AB7-5208-E848-85EF-38D54373B137}" type="datetime1">
              <a:rPr lang="en-US" altLang="zh-CN" smtClean="0"/>
              <a:t>11/8/2022</a:t>
            </a:fld>
            <a:endParaRPr lang="en-US" altLang="zh-CN"/>
          </a:p>
        </p:txBody>
      </p:sp>
      <p:sp>
        <p:nvSpPr>
          <p:cNvPr id="4" name="Rectangle 12">
            <a:extLst>
              <a:ext uri="{FF2B5EF4-FFF2-40B4-BE49-F238E27FC236}">
                <a16:creationId xmlns:a16="http://schemas.microsoft.com/office/drawing/2014/main" id="{40AA67EA-75E5-D34D-AEE8-50DBFB88AEFF}"/>
              </a:ext>
            </a:extLst>
          </p:cNvPr>
          <p:cNvSpPr>
            <a:spLocks noGrp="1" noChangeArrowheads="1"/>
          </p:cNvSpPr>
          <p:nvPr>
            <p:ph type="ftr" sz="quarter" idx="11"/>
          </p:nvPr>
        </p:nvSpPr>
        <p:spPr>
          <a:xfrm>
            <a:off x="1319213" y="6243638"/>
            <a:ext cx="5233987"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Times New Roman" charset="0"/>
                <a:ea typeface="SimSun" charset="-122"/>
              </a:defRPr>
            </a:lvl1pPr>
          </a:lstStyle>
          <a:p>
            <a:pPr>
              <a:defRPr/>
            </a:pPr>
            <a:endParaRPr lang="en-US" altLang="zh-CN"/>
          </a:p>
        </p:txBody>
      </p:sp>
      <p:sp>
        <p:nvSpPr>
          <p:cNvPr id="5" name="Rectangle 13">
            <a:extLst>
              <a:ext uri="{FF2B5EF4-FFF2-40B4-BE49-F238E27FC236}">
                <a16:creationId xmlns:a16="http://schemas.microsoft.com/office/drawing/2014/main" id="{2D52C9AF-0B4A-C341-8903-550D86EC3F40}"/>
              </a:ext>
            </a:extLst>
          </p:cNvPr>
          <p:cNvSpPr>
            <a:spLocks noGrp="1" noChangeArrowheads="1"/>
          </p:cNvSpPr>
          <p:nvPr>
            <p:ph type="sldNum" sz="quarter" idx="12"/>
          </p:nvPr>
        </p:nvSpPr>
        <p:spPr/>
        <p:txBody>
          <a:bodyPr/>
          <a:lstStyle>
            <a:lvl1pPr>
              <a:defRPr/>
            </a:lvl1pPr>
          </a:lstStyle>
          <a:p>
            <a:fld id="{C7600DAA-3137-BE4F-A889-E7C0B18931D2}" type="slidenum">
              <a:rPr lang="zh-CN" altLang="en-US"/>
              <a:pPr/>
              <a:t>‹#›</a:t>
            </a:fld>
            <a:endParaRPr lang="en-US" altLang="zh-CN"/>
          </a:p>
        </p:txBody>
      </p:sp>
    </p:spTree>
    <p:extLst>
      <p:ext uri="{BB962C8B-B14F-4D97-AF65-F5344CB8AC3E}">
        <p14:creationId xmlns:p14="http://schemas.microsoft.com/office/powerpoint/2010/main" val="341574928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1">
            <a:extLst>
              <a:ext uri="{FF2B5EF4-FFF2-40B4-BE49-F238E27FC236}">
                <a16:creationId xmlns:a16="http://schemas.microsoft.com/office/drawing/2014/main" id="{FA2F8030-F8AC-7243-85E8-DA930B0E094D}"/>
              </a:ext>
            </a:extLst>
          </p:cNvPr>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1440B8A-A25E-2F43-BDA6-F60ED588B3D5}" type="datetime1">
              <a:rPr kumimoji="0" lang="en-US" altLang="zh-CN" sz="1400" b="0" i="0" u="none" strike="noStrike" kern="1200" cap="none" spc="0" normalizeH="0" baseline="0" noProof="0">
                <a:ln>
                  <a:noFill/>
                </a:ln>
                <a:solidFill>
                  <a:srgbClr val="000000"/>
                </a:solidFill>
                <a:effectLst/>
                <a:uLnTx/>
                <a:uFillTx/>
                <a:latin typeface="Tahoma"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11/8/2022</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
        <p:nvSpPr>
          <p:cNvPr id="5" name="Rectangle 13">
            <a:extLst>
              <a:ext uri="{FF2B5EF4-FFF2-40B4-BE49-F238E27FC236}">
                <a16:creationId xmlns:a16="http://schemas.microsoft.com/office/drawing/2014/main" id="{98285F22-5EA8-2748-9B62-5267AFB36291}"/>
              </a:ext>
            </a:extLst>
          </p:cNvPr>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224D267-8672-5A4F-8800-639F78BFBF04}"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132303371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Rectangle 11">
            <a:extLst>
              <a:ext uri="{FF2B5EF4-FFF2-40B4-BE49-F238E27FC236}">
                <a16:creationId xmlns:a16="http://schemas.microsoft.com/office/drawing/2014/main" id="{DF59F8A5-0502-0C4D-9BB1-EAB76CF95108}"/>
              </a:ext>
            </a:extLst>
          </p:cNvPr>
          <p:cNvSpPr>
            <a:spLocks noGrp="1" noChangeArrowheads="1"/>
          </p:cNvSpPr>
          <p:nvPr>
            <p:ph type="dt" sz="half" idx="10"/>
          </p:nvPr>
        </p:nvSpPr>
        <p:spPr>
          <a:extLst>
            <a:ext uri="{FAA26D3D-D897-4be2-8F04-BA451C77F1D7}">
              <ma14:placeholderFlag xmlns="" xmlns:ma14="http://schemas.microsoft.com/office/mac/drawingml/2011/main" val="1"/>
            </a:ext>
            <a:ext uri="{909E8E84-426E-40dd-AFC4-6F175D3DCCD1}"/>
            <a:ext uri="{91240B29-F687-4f45-9708-019B960494DF}"/>
            <a:ext uri="{AF507438-7753-43e0-B8FC-AC1667EBCBE1}"/>
          </a:extLst>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8C37966-B14F-0245-A6E7-02A9F6B16F98}" type="datetime1">
              <a:rPr kumimoji="0" lang="en-US" altLang="zh-CN" sz="1400" b="0" i="0" u="none" strike="noStrike" kern="1200" cap="none" spc="0" normalizeH="0" baseline="0" noProof="0">
                <a:ln>
                  <a:noFill/>
                </a:ln>
                <a:solidFill>
                  <a:srgbClr val="000000"/>
                </a:solidFill>
                <a:effectLst/>
                <a:uLnTx/>
                <a:uFillTx/>
                <a:latin typeface="Tahoma"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11/8/2022</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
        <p:nvSpPr>
          <p:cNvPr id="6" name="Rectangle 12">
            <a:extLst>
              <a:ext uri="{FF2B5EF4-FFF2-40B4-BE49-F238E27FC236}">
                <a16:creationId xmlns:a16="http://schemas.microsoft.com/office/drawing/2014/main" id="{BDC656A8-0585-F74F-B971-44F00D829B9A}"/>
              </a:ext>
            </a:extLst>
          </p:cNvPr>
          <p:cNvSpPr>
            <a:spLocks noGrp="1" noChangeArrowheads="1"/>
          </p:cNvSpPr>
          <p:nvPr>
            <p:ph type="ftr" sz="quarter" idx="11"/>
          </p:nvPr>
        </p:nvSpPr>
        <p:spPr>
          <a:xfrm>
            <a:off x="1319213" y="6243638"/>
            <a:ext cx="5233987" cy="457200"/>
          </a:xfrm>
          <a:prstGeom prst="rect">
            <a:avLst/>
          </a:prstGeom>
        </p:spPr>
        <p:txBody>
          <a:bodyPr/>
          <a:lstStyle>
            <a:lvl1pPr eaLnBrk="1" hangingPunct="1">
              <a:defRPr>
                <a:latin typeface="Times New Roman" charset="0"/>
                <a:ea typeface="宋体" charset="0"/>
                <a:cs typeface="+mn-cs"/>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a:ln>
                <a:noFill/>
              </a:ln>
              <a:solidFill>
                <a:srgbClr val="000000"/>
              </a:solidFill>
              <a:effectLst/>
              <a:uLnTx/>
              <a:uFillTx/>
              <a:latin typeface="Times New Roman" charset="0"/>
              <a:ea typeface="宋体" charset="0"/>
            </a:endParaRPr>
          </a:p>
        </p:txBody>
      </p:sp>
      <p:sp>
        <p:nvSpPr>
          <p:cNvPr id="7" name="Rectangle 13">
            <a:extLst>
              <a:ext uri="{FF2B5EF4-FFF2-40B4-BE49-F238E27FC236}">
                <a16:creationId xmlns:a16="http://schemas.microsoft.com/office/drawing/2014/main" id="{50873821-3B8F-5C4D-8DD8-034ADE489030}"/>
              </a:ext>
            </a:extLst>
          </p:cNvPr>
          <p:cNvSpPr>
            <a:spLocks noGrp="1" noChangeArrowheads="1"/>
          </p:cNvSpPr>
          <p:nvPr>
            <p:ph type="sldNum" sz="quarter" idx="12"/>
          </p:nvPr>
        </p:nvSpPr>
        <p:spPr>
          <a:extLst>
            <a:ext uri="{FAA26D3D-D897-4be2-8F04-BA451C77F1D7}">
              <ma14:placeholderFlag xmlns="" xmlns:ma14="http://schemas.microsoft.com/office/mac/drawingml/2011/main" val="1"/>
            </a:ext>
            <a:ext uri="{909E8E84-426E-40dd-AFC4-6F175D3DCCD1}"/>
            <a:ext uri="{91240B29-F687-4f45-9708-019B960494DF}"/>
            <a:ext uri="{AF507438-7753-43e0-B8FC-AC1667EBCBE1}"/>
          </a:extLst>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3E86B6A-B5AE-054B-A3FD-77AB97E2C5C5}"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108918342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Rectangle 11">
            <a:extLst>
              <a:ext uri="{FF2B5EF4-FFF2-40B4-BE49-F238E27FC236}">
                <a16:creationId xmlns:a16="http://schemas.microsoft.com/office/drawing/2014/main" id="{8A1B6461-2AA1-1F47-87CC-D6AE935010A8}"/>
              </a:ext>
            </a:extLst>
          </p:cNvPr>
          <p:cNvSpPr>
            <a:spLocks noGrp="1" noChangeArrowheads="1"/>
          </p:cNvSpPr>
          <p:nvPr>
            <p:ph type="dt" sz="half" idx="10"/>
          </p:nvPr>
        </p:nvSpPr>
        <p:spPr>
          <a:extLst>
            <a:ext uri="{FAA26D3D-D897-4be2-8F04-BA451C77F1D7}">
              <ma14:placeholderFlag xmlns="" xmlns:ma14="http://schemas.microsoft.com/office/mac/drawingml/2011/main" val="1"/>
            </a:ext>
            <a:ext uri="{909E8E84-426E-40dd-AFC4-6F175D3DCCD1}"/>
            <a:ext uri="{91240B29-F687-4f45-9708-019B960494DF}"/>
            <a:ext uri="{AF507438-7753-43e0-B8FC-AC1667EBCBE1}"/>
          </a:extLst>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69D09FE-EA9E-3848-8717-D2C4CAA7BC68}" type="datetime1">
              <a:rPr kumimoji="0" lang="en-US" altLang="zh-CN" sz="1400" b="0" i="0" u="none" strike="noStrike" kern="1200" cap="none" spc="0" normalizeH="0" baseline="0" noProof="0">
                <a:ln>
                  <a:noFill/>
                </a:ln>
                <a:solidFill>
                  <a:srgbClr val="000000"/>
                </a:solidFill>
                <a:effectLst/>
                <a:uLnTx/>
                <a:uFillTx/>
                <a:latin typeface="Tahoma"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11/8/2022</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
        <p:nvSpPr>
          <p:cNvPr id="8" name="Rectangle 12">
            <a:extLst>
              <a:ext uri="{FF2B5EF4-FFF2-40B4-BE49-F238E27FC236}">
                <a16:creationId xmlns:a16="http://schemas.microsoft.com/office/drawing/2014/main" id="{EF3F8744-0C49-C942-A966-3C462C7ADE6A}"/>
              </a:ext>
            </a:extLst>
          </p:cNvPr>
          <p:cNvSpPr>
            <a:spLocks noGrp="1" noChangeArrowheads="1"/>
          </p:cNvSpPr>
          <p:nvPr>
            <p:ph type="ftr" sz="quarter" idx="11"/>
          </p:nvPr>
        </p:nvSpPr>
        <p:spPr>
          <a:xfrm>
            <a:off x="1319213" y="6243638"/>
            <a:ext cx="5233987" cy="457200"/>
          </a:xfrm>
          <a:prstGeom prst="rect">
            <a:avLst/>
          </a:prstGeom>
        </p:spPr>
        <p:txBody>
          <a:bodyPr/>
          <a:lstStyle>
            <a:lvl1pPr eaLnBrk="1" hangingPunct="1">
              <a:defRPr>
                <a:latin typeface="Times New Roman" charset="0"/>
                <a:ea typeface="宋体" charset="0"/>
                <a:cs typeface="+mn-cs"/>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a:ln>
                <a:noFill/>
              </a:ln>
              <a:solidFill>
                <a:srgbClr val="000000"/>
              </a:solidFill>
              <a:effectLst/>
              <a:uLnTx/>
              <a:uFillTx/>
              <a:latin typeface="Times New Roman" charset="0"/>
              <a:ea typeface="宋体" charset="0"/>
            </a:endParaRPr>
          </a:p>
        </p:txBody>
      </p:sp>
      <p:sp>
        <p:nvSpPr>
          <p:cNvPr id="9" name="Rectangle 13">
            <a:extLst>
              <a:ext uri="{FF2B5EF4-FFF2-40B4-BE49-F238E27FC236}">
                <a16:creationId xmlns:a16="http://schemas.microsoft.com/office/drawing/2014/main" id="{80433745-8978-9743-98A9-C56815614E02}"/>
              </a:ext>
            </a:extLst>
          </p:cNvPr>
          <p:cNvSpPr>
            <a:spLocks noGrp="1" noChangeArrowheads="1"/>
          </p:cNvSpPr>
          <p:nvPr>
            <p:ph type="sldNum" sz="quarter" idx="12"/>
          </p:nvPr>
        </p:nvSpPr>
        <p:spPr>
          <a:extLst>
            <a:ext uri="{FAA26D3D-D897-4be2-8F04-BA451C77F1D7}">
              <ma14:placeholderFlag xmlns="" xmlns:ma14="http://schemas.microsoft.com/office/mac/drawingml/2011/main" val="1"/>
            </a:ext>
            <a:ext uri="{909E8E84-426E-40dd-AFC4-6F175D3DCCD1}"/>
            <a:ext uri="{91240B29-F687-4f45-9708-019B960494DF}"/>
            <a:ext uri="{AF507438-7753-43e0-B8FC-AC1667EBCBE1}"/>
          </a:extLst>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47F35FF-F680-4145-A8BF-8B2581C3AC03}"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33375757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a:extLst>
              <a:ext uri="{FF2B5EF4-FFF2-40B4-BE49-F238E27FC236}">
                <a16:creationId xmlns:a16="http://schemas.microsoft.com/office/drawing/2014/main" id="{6D43C670-9E7E-B048-B7BA-AEEBF9739518}"/>
              </a:ext>
            </a:extLst>
          </p:cNvPr>
          <p:cNvSpPr>
            <a:spLocks noGrp="1" noChangeArrowheads="1"/>
          </p:cNvSpPr>
          <p:nvPr>
            <p:ph type="dt" sz="half" idx="10"/>
          </p:nvPr>
        </p:nvSpPr>
        <p:spPr>
          <a:extLst>
            <a:ext uri="{FAA26D3D-D897-4be2-8F04-BA451C77F1D7}">
              <ma14:placeholderFlag xmlns="" xmlns:ma14="http://schemas.microsoft.com/office/mac/drawingml/2011/main" val="1"/>
            </a:ext>
            <a:ext uri="{909E8E84-426E-40dd-AFC4-6F175D3DCCD1}"/>
            <a:ext uri="{91240B29-F687-4f45-9708-019B960494DF}"/>
            <a:ext uri="{AF507438-7753-43e0-B8FC-AC1667EBCBE1}"/>
          </a:extLst>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264C105-35C1-C44B-B006-88A7D476E373}" type="datetime1">
              <a:rPr kumimoji="0" lang="en-US" altLang="zh-CN" sz="1400" b="0" i="0" u="none" strike="noStrike" kern="1200" cap="none" spc="0" normalizeH="0" baseline="0" noProof="0">
                <a:ln>
                  <a:noFill/>
                </a:ln>
                <a:solidFill>
                  <a:srgbClr val="000000"/>
                </a:solidFill>
                <a:effectLst/>
                <a:uLnTx/>
                <a:uFillTx/>
                <a:latin typeface="Tahoma"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11/8/2022</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
        <p:nvSpPr>
          <p:cNvPr id="4" name="Rectangle 12">
            <a:extLst>
              <a:ext uri="{FF2B5EF4-FFF2-40B4-BE49-F238E27FC236}">
                <a16:creationId xmlns:a16="http://schemas.microsoft.com/office/drawing/2014/main" id="{894536C7-8A38-2C48-92E6-9D6AF72AB276}"/>
              </a:ext>
            </a:extLst>
          </p:cNvPr>
          <p:cNvSpPr>
            <a:spLocks noGrp="1" noChangeArrowheads="1"/>
          </p:cNvSpPr>
          <p:nvPr>
            <p:ph type="ftr" sz="quarter" idx="11"/>
          </p:nvPr>
        </p:nvSpPr>
        <p:spPr>
          <a:xfrm>
            <a:off x="1319213" y="6243638"/>
            <a:ext cx="5233987" cy="457200"/>
          </a:xfrm>
          <a:prstGeom prst="rect">
            <a:avLst/>
          </a:prstGeom>
        </p:spPr>
        <p:txBody>
          <a:bodyPr/>
          <a:lstStyle>
            <a:lvl1pPr eaLnBrk="1" hangingPunct="1">
              <a:defRPr>
                <a:latin typeface="Times New Roman" charset="0"/>
                <a:ea typeface="宋体" charset="0"/>
                <a:cs typeface="+mn-cs"/>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a:ln>
                <a:noFill/>
              </a:ln>
              <a:solidFill>
                <a:srgbClr val="000000"/>
              </a:solidFill>
              <a:effectLst/>
              <a:uLnTx/>
              <a:uFillTx/>
              <a:latin typeface="Times New Roman" charset="0"/>
              <a:ea typeface="宋体" charset="0"/>
            </a:endParaRPr>
          </a:p>
        </p:txBody>
      </p:sp>
      <p:sp>
        <p:nvSpPr>
          <p:cNvPr id="5" name="Rectangle 13">
            <a:extLst>
              <a:ext uri="{FF2B5EF4-FFF2-40B4-BE49-F238E27FC236}">
                <a16:creationId xmlns:a16="http://schemas.microsoft.com/office/drawing/2014/main" id="{CE910A25-83B9-FF4F-98E0-BC39DF10AAFF}"/>
              </a:ext>
            </a:extLst>
          </p:cNvPr>
          <p:cNvSpPr>
            <a:spLocks noGrp="1" noChangeArrowheads="1"/>
          </p:cNvSpPr>
          <p:nvPr>
            <p:ph type="sldNum" sz="quarter" idx="12"/>
          </p:nvPr>
        </p:nvSpPr>
        <p:spPr>
          <a:extLst>
            <a:ext uri="{FAA26D3D-D897-4be2-8F04-BA451C77F1D7}">
              <ma14:placeholderFlag xmlns="" xmlns:ma14="http://schemas.microsoft.com/office/mac/drawingml/2011/main" val="1"/>
            </a:ext>
            <a:ext uri="{909E8E84-426E-40dd-AFC4-6F175D3DCCD1}"/>
            <a:ext uri="{91240B29-F687-4f45-9708-019B960494DF}"/>
            <a:ext uri="{AF507438-7753-43e0-B8FC-AC1667EBCBE1}"/>
          </a:extLst>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A34DD47D-C6AA-9E4A-BFED-FF5771C583DA}"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80266719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88C4DBEB-5C88-1842-B420-5085C628666C}"/>
              </a:ext>
            </a:extLst>
          </p:cNvPr>
          <p:cNvSpPr>
            <a:spLocks noGrp="1" noChangeArrowheads="1"/>
          </p:cNvSpPr>
          <p:nvPr>
            <p:ph type="dt" sz="half" idx="10"/>
          </p:nvPr>
        </p:nvSpPr>
        <p:spPr>
          <a:extLst>
            <a:ext uri="{FAA26D3D-D897-4be2-8F04-BA451C77F1D7}">
              <ma14:placeholderFlag xmlns="" xmlns:ma14="http://schemas.microsoft.com/office/mac/drawingml/2011/main" val="1"/>
            </a:ext>
            <a:ext uri="{909E8E84-426E-40dd-AFC4-6F175D3DCCD1}"/>
            <a:ext uri="{91240B29-F687-4f45-9708-019B960494DF}"/>
            <a:ext uri="{AF507438-7753-43e0-B8FC-AC1667EBCBE1}"/>
          </a:extLst>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F3C47314-3D7A-F44F-9B0C-DD13A749FB8B}" type="datetime1">
              <a:rPr kumimoji="0" lang="en-US" altLang="zh-CN" sz="1400" b="0" i="0" u="none" strike="noStrike" kern="1200" cap="none" spc="0" normalizeH="0" baseline="0" noProof="0">
                <a:ln>
                  <a:noFill/>
                </a:ln>
                <a:solidFill>
                  <a:srgbClr val="000000"/>
                </a:solidFill>
                <a:effectLst/>
                <a:uLnTx/>
                <a:uFillTx/>
                <a:latin typeface="Tahoma"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11/8/2022</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
        <p:nvSpPr>
          <p:cNvPr id="3" name="Rectangle 12">
            <a:extLst>
              <a:ext uri="{FF2B5EF4-FFF2-40B4-BE49-F238E27FC236}">
                <a16:creationId xmlns:a16="http://schemas.microsoft.com/office/drawing/2014/main" id="{11117E12-DEF2-0B4E-B1AA-0F4E89FE39CB}"/>
              </a:ext>
            </a:extLst>
          </p:cNvPr>
          <p:cNvSpPr>
            <a:spLocks noGrp="1" noChangeArrowheads="1"/>
          </p:cNvSpPr>
          <p:nvPr>
            <p:ph type="ftr" sz="quarter" idx="11"/>
          </p:nvPr>
        </p:nvSpPr>
        <p:spPr>
          <a:xfrm>
            <a:off x="1319213" y="6243638"/>
            <a:ext cx="5233987" cy="457200"/>
          </a:xfrm>
          <a:prstGeom prst="rect">
            <a:avLst/>
          </a:prstGeom>
        </p:spPr>
        <p:txBody>
          <a:bodyPr/>
          <a:lstStyle>
            <a:lvl1pPr eaLnBrk="1" hangingPunct="1">
              <a:defRPr>
                <a:latin typeface="Times New Roman" charset="0"/>
                <a:ea typeface="宋体" charset="0"/>
                <a:cs typeface="+mn-cs"/>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a:ln>
                <a:noFill/>
              </a:ln>
              <a:solidFill>
                <a:srgbClr val="000000"/>
              </a:solidFill>
              <a:effectLst/>
              <a:uLnTx/>
              <a:uFillTx/>
              <a:latin typeface="Times New Roman" charset="0"/>
              <a:ea typeface="宋体" charset="0"/>
            </a:endParaRPr>
          </a:p>
        </p:txBody>
      </p:sp>
      <p:sp>
        <p:nvSpPr>
          <p:cNvPr id="4" name="Rectangle 13">
            <a:extLst>
              <a:ext uri="{FF2B5EF4-FFF2-40B4-BE49-F238E27FC236}">
                <a16:creationId xmlns:a16="http://schemas.microsoft.com/office/drawing/2014/main" id="{0F834E86-A3C6-0F4E-B8D8-891F206662EA}"/>
              </a:ext>
            </a:extLst>
          </p:cNvPr>
          <p:cNvSpPr>
            <a:spLocks noGrp="1" noChangeArrowheads="1"/>
          </p:cNvSpPr>
          <p:nvPr>
            <p:ph type="sldNum" sz="quarter" idx="12"/>
          </p:nvPr>
        </p:nvSpPr>
        <p:spPr>
          <a:extLst>
            <a:ext uri="{FAA26D3D-D897-4be2-8F04-BA451C77F1D7}">
              <ma14:placeholderFlag xmlns="" xmlns:ma14="http://schemas.microsoft.com/office/mac/drawingml/2011/main" val="1"/>
            </a:ext>
            <a:ext uri="{909E8E84-426E-40dd-AFC4-6F175D3DCCD1}"/>
            <a:ext uri="{91240B29-F687-4f45-9708-019B960494DF}"/>
            <a:ext uri="{AF507438-7753-43e0-B8FC-AC1667EBCBE1}"/>
          </a:extLst>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7D93416-C94B-AB44-80A7-6920112371F1}"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3259239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a:extLst>
              <a:ext uri="{FF2B5EF4-FFF2-40B4-BE49-F238E27FC236}">
                <a16:creationId xmlns:a16="http://schemas.microsoft.com/office/drawing/2014/main" id="{D3B432CB-AAFC-414F-930A-24A34850B592}"/>
              </a:ext>
            </a:extLst>
          </p:cNvPr>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6598CC8-A4A1-2247-B621-B08099CD4D63}" type="datetime1">
              <a:rPr kumimoji="0" lang="en-US" altLang="zh-CN" sz="1400" b="0" i="0" u="none" strike="noStrike" kern="1200" cap="none" spc="0" normalizeH="0" baseline="0" noProof="0">
                <a:ln>
                  <a:noFill/>
                </a:ln>
                <a:solidFill>
                  <a:srgbClr val="000000"/>
                </a:solidFill>
                <a:effectLst/>
                <a:uLnTx/>
                <a:uFillTx/>
                <a:latin typeface="Tahoma"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11/8/2022</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
        <p:nvSpPr>
          <p:cNvPr id="6" name="Rectangle 13">
            <a:extLst>
              <a:ext uri="{FF2B5EF4-FFF2-40B4-BE49-F238E27FC236}">
                <a16:creationId xmlns:a16="http://schemas.microsoft.com/office/drawing/2014/main" id="{96B642DF-6912-E343-ABFF-F245F9877BE7}"/>
              </a:ext>
            </a:extLst>
          </p:cNvPr>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97F900E-E50A-1140-B8AB-865920505D05}"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361725979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a:extLst>
              <a:ext uri="{FF2B5EF4-FFF2-40B4-BE49-F238E27FC236}">
                <a16:creationId xmlns:a16="http://schemas.microsoft.com/office/drawing/2014/main" id="{F4334D7A-C50B-2642-892C-31B56B59E5A8}"/>
              </a:ext>
            </a:extLst>
          </p:cNvPr>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132D162-C835-6041-8EEB-1F6C378070CD}" type="datetime1">
              <a:rPr kumimoji="0" lang="en-US" altLang="zh-CN" sz="1400" b="0" i="0" u="none" strike="noStrike" kern="1200" cap="none" spc="0" normalizeH="0" baseline="0" noProof="0">
                <a:ln>
                  <a:noFill/>
                </a:ln>
                <a:solidFill>
                  <a:srgbClr val="000000"/>
                </a:solidFill>
                <a:effectLst/>
                <a:uLnTx/>
                <a:uFillTx/>
                <a:latin typeface="Tahoma"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11/8/2022</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
        <p:nvSpPr>
          <p:cNvPr id="6" name="Rectangle 13">
            <a:extLst>
              <a:ext uri="{FF2B5EF4-FFF2-40B4-BE49-F238E27FC236}">
                <a16:creationId xmlns:a16="http://schemas.microsoft.com/office/drawing/2014/main" id="{C0B1CFCA-6D46-DD48-86F2-7CD75C8B43DA}"/>
              </a:ext>
            </a:extLst>
          </p:cNvPr>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559E62F-B905-5041-935D-1486F52680A9}"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39645873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本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11">
            <a:extLst>
              <a:ext uri="{FF2B5EF4-FFF2-40B4-BE49-F238E27FC236}">
                <a16:creationId xmlns:a16="http://schemas.microsoft.com/office/drawing/2014/main" id="{23EA17EC-0937-1446-9512-641DDC224A62}"/>
              </a:ext>
            </a:extLst>
          </p:cNvPr>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0D3989D-6A63-5F41-979B-BA69A7831743}" type="datetime1">
              <a:rPr kumimoji="0" lang="en-US" altLang="zh-CN" sz="1400" b="0" i="0" u="none" strike="noStrike" kern="1200" cap="none" spc="0" normalizeH="0" baseline="0" noProof="0">
                <a:ln>
                  <a:noFill/>
                </a:ln>
                <a:solidFill>
                  <a:srgbClr val="000000"/>
                </a:solidFill>
                <a:effectLst/>
                <a:uLnTx/>
                <a:uFillTx/>
                <a:latin typeface="Tahoma"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11/8/2022</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
        <p:nvSpPr>
          <p:cNvPr id="5" name="Rectangle 13">
            <a:extLst>
              <a:ext uri="{FF2B5EF4-FFF2-40B4-BE49-F238E27FC236}">
                <a16:creationId xmlns:a16="http://schemas.microsoft.com/office/drawing/2014/main" id="{2AB4C9ED-C374-C24D-92A5-151F1E5ADEA7}"/>
              </a:ext>
            </a:extLst>
          </p:cNvPr>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F36AB88-C35F-3547-B938-0CF1A65D6DAD}"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133275017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本占位符 2"/>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11">
            <a:extLst>
              <a:ext uri="{FF2B5EF4-FFF2-40B4-BE49-F238E27FC236}">
                <a16:creationId xmlns:a16="http://schemas.microsoft.com/office/drawing/2014/main" id="{8D9E8A9B-44D7-844D-9C46-031D5C81DA6E}"/>
              </a:ext>
            </a:extLst>
          </p:cNvPr>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B60D299-FCB3-B144-BC76-07F0754F475F}" type="datetime1">
              <a:rPr kumimoji="0" lang="en-US" altLang="zh-CN" sz="1400" b="0" i="0" u="none" strike="noStrike" kern="1200" cap="none" spc="0" normalizeH="0" baseline="0" noProof="0">
                <a:ln>
                  <a:noFill/>
                </a:ln>
                <a:solidFill>
                  <a:srgbClr val="000000"/>
                </a:solidFill>
                <a:effectLst/>
                <a:uLnTx/>
                <a:uFillTx/>
                <a:latin typeface="Tahoma"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11/8/2022</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
        <p:nvSpPr>
          <p:cNvPr id="5" name="Rectangle 13">
            <a:extLst>
              <a:ext uri="{FF2B5EF4-FFF2-40B4-BE49-F238E27FC236}">
                <a16:creationId xmlns:a16="http://schemas.microsoft.com/office/drawing/2014/main" id="{D531743A-60CE-3743-AC22-5AEB3D87B1E7}"/>
              </a:ext>
            </a:extLst>
          </p:cNvPr>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FBA57FC-9ABE-3744-8F4B-64FF7AAA00AE}"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14460437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41338"/>
            <a:ext cx="8229600" cy="5584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C35C342C-A2EC-454C-993F-964A9359BA19}"/>
              </a:ext>
            </a:extLst>
          </p:cNvPr>
          <p:cNvSpPr>
            <a:spLocks noGrp="1"/>
          </p:cNvSpPr>
          <p:nvPr>
            <p:ph type="ftr" sz="quarter" idx="10"/>
          </p:nvPr>
        </p:nvSpPr>
        <p:spPr>
          <a:xfrm>
            <a:off x="-150813" y="327025"/>
            <a:ext cx="2895601" cy="476250"/>
          </a:xfrm>
          <a:prstGeom prst="rect">
            <a:avLst/>
          </a:prstGeom>
        </p:spPr>
        <p:txBody>
          <a:bodyPr/>
          <a:lstStyle>
            <a:lvl1pPr eaLnBrk="1" hangingPunct="1">
              <a:defRPr>
                <a:latin typeface="Times New Roman" charset="0"/>
                <a:ea typeface="宋体"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charset="0"/>
              <a:ea typeface="宋体" charset="-122"/>
            </a:endParaRPr>
          </a:p>
        </p:txBody>
      </p:sp>
      <p:sp>
        <p:nvSpPr>
          <p:cNvPr id="4" name="Slide Number Placeholder 3">
            <a:extLst>
              <a:ext uri="{FF2B5EF4-FFF2-40B4-BE49-F238E27FC236}">
                <a16:creationId xmlns:a16="http://schemas.microsoft.com/office/drawing/2014/main" id="{8BCDD956-F5EC-7542-868E-07DA6FFAC83B}"/>
              </a:ext>
            </a:extLst>
          </p:cNvPr>
          <p:cNvSpPr>
            <a:spLocks noGrp="1"/>
          </p:cNvSpPr>
          <p:nvPr>
            <p:ph type="sldNum" sz="quarter" idx="11"/>
          </p:nvPr>
        </p:nvSpPr>
        <p:spPr>
          <a:xfrm>
            <a:off x="6589713" y="6516688"/>
            <a:ext cx="2133600" cy="476250"/>
          </a:xfrm>
          <a:extLst>
            <a:ext uri="{FAA26D3D-D897-4be2-8F04-BA451C77F1D7}">
              <ma14:placeholderFlag xmlns="" xmlns:ma14="http://schemas.microsoft.com/office/mac/drawingml/2011/main" val="1"/>
            </a:ext>
            <a:ext uri="{909E8E84-426E-40dd-AFC4-6F175D3DCCD1}"/>
            <a:ext uri="{91240B29-F687-4f45-9708-019B960494DF}"/>
            <a:ext uri="{AF507438-7753-43e0-B8FC-AC1667EBCBE1}"/>
          </a:extLst>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A005EE89-B074-7245-90B8-47F245920446}" type="slidenum">
              <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
        <p:nvSpPr>
          <p:cNvPr id="5" name="Date Placeholder 4">
            <a:extLst>
              <a:ext uri="{FF2B5EF4-FFF2-40B4-BE49-F238E27FC236}">
                <a16:creationId xmlns:a16="http://schemas.microsoft.com/office/drawing/2014/main" id="{086DF5FB-01FD-3B44-8CB5-63D0AACF632C}"/>
              </a:ext>
            </a:extLst>
          </p:cNvPr>
          <p:cNvSpPr>
            <a:spLocks noGrp="1"/>
          </p:cNvSpPr>
          <p:nvPr>
            <p:ph type="dt" sz="half" idx="12"/>
          </p:nvPr>
        </p:nvSpPr>
        <p:spPr>
          <a:xfrm>
            <a:off x="460375" y="6519863"/>
            <a:ext cx="2133600" cy="476250"/>
          </a:xfrm>
          <a:extLst>
            <a:ext uri="{FAA26D3D-D897-4be2-8F04-BA451C77F1D7}">
              <ma14:placeholderFlag xmlns="" xmlns:ma14="http://schemas.microsoft.com/office/mac/drawingml/2011/main" val="1"/>
            </a:ext>
            <a:ext uri="{909E8E84-426E-40dd-AFC4-6F175D3DCCD1}"/>
            <a:ext uri="{91240B29-F687-4f45-9708-019B960494DF}"/>
            <a:ext uri="{AF507438-7753-43e0-B8FC-AC1667EBCBE1}"/>
          </a:extLst>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FB7952A9-AA71-A149-9184-8733C7D898DD}" type="datetime1">
              <a:rPr kumimoji="0" lang="en-US" altLang="zh-CN" sz="1400" b="0" i="0" u="none" strike="noStrike" kern="1200" cap="none" spc="0" normalizeH="0" baseline="0" noProof="0">
                <a:ln>
                  <a:noFill/>
                </a:ln>
                <a:solidFill>
                  <a:srgbClr val="000000"/>
                </a:solidFill>
                <a:effectLst/>
                <a:uLnTx/>
                <a:uFillTx/>
                <a:latin typeface="Tahoma"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11/8/2022</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Tree>
    <p:extLst>
      <p:ext uri="{BB962C8B-B14F-4D97-AF65-F5344CB8AC3E}">
        <p14:creationId xmlns:p14="http://schemas.microsoft.com/office/powerpoint/2010/main" val="3538162210"/>
      </p:ext>
    </p:extLst>
  </p:cSld>
  <p:clrMapOvr>
    <a:masterClrMapping/>
  </p:clrMapOvr>
  <p:transition>
    <p:blinds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FEED95B4-77F3-4140-9519-B2835C30E04E}"/>
              </a:ext>
            </a:extLst>
          </p:cNvPr>
          <p:cNvSpPr>
            <a:spLocks noGrp="1" noChangeArrowheads="1"/>
          </p:cNvSpPr>
          <p:nvPr>
            <p:ph type="dt" sz="half" idx="10"/>
          </p:nvPr>
        </p:nvSpPr>
        <p:spPr/>
        <p:txBody>
          <a:bodyPr/>
          <a:lstStyle>
            <a:lvl1pPr>
              <a:defRPr/>
            </a:lvl1pPr>
          </a:lstStyle>
          <a:p>
            <a:pPr>
              <a:defRPr/>
            </a:pPr>
            <a:fld id="{DBEF3417-1A0F-6147-9D7F-47B9744541C1}" type="datetime1">
              <a:rPr lang="en-US" altLang="zh-CN" smtClean="0"/>
              <a:t>11/8/2022</a:t>
            </a:fld>
            <a:endParaRPr lang="en-US" altLang="zh-CN"/>
          </a:p>
        </p:txBody>
      </p:sp>
      <p:sp>
        <p:nvSpPr>
          <p:cNvPr id="3" name="Rectangle 12">
            <a:extLst>
              <a:ext uri="{FF2B5EF4-FFF2-40B4-BE49-F238E27FC236}">
                <a16:creationId xmlns:a16="http://schemas.microsoft.com/office/drawing/2014/main" id="{C9535C4B-7FEF-C845-A032-F607E2D8FAC0}"/>
              </a:ext>
            </a:extLst>
          </p:cNvPr>
          <p:cNvSpPr>
            <a:spLocks noGrp="1" noChangeArrowheads="1"/>
          </p:cNvSpPr>
          <p:nvPr>
            <p:ph type="ftr" sz="quarter" idx="11"/>
          </p:nvPr>
        </p:nvSpPr>
        <p:spPr>
          <a:xfrm>
            <a:off x="1319213" y="6243638"/>
            <a:ext cx="5233987"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Times New Roman" charset="0"/>
                <a:ea typeface="SimSun" charset="-122"/>
              </a:defRPr>
            </a:lvl1pPr>
          </a:lstStyle>
          <a:p>
            <a:pPr>
              <a:defRPr/>
            </a:pPr>
            <a:endParaRPr lang="en-US" altLang="zh-CN"/>
          </a:p>
        </p:txBody>
      </p:sp>
      <p:sp>
        <p:nvSpPr>
          <p:cNvPr id="4" name="Rectangle 13">
            <a:extLst>
              <a:ext uri="{FF2B5EF4-FFF2-40B4-BE49-F238E27FC236}">
                <a16:creationId xmlns:a16="http://schemas.microsoft.com/office/drawing/2014/main" id="{1E43EA9A-9F64-D045-8895-F59817B951BA}"/>
              </a:ext>
            </a:extLst>
          </p:cNvPr>
          <p:cNvSpPr>
            <a:spLocks noGrp="1" noChangeArrowheads="1"/>
          </p:cNvSpPr>
          <p:nvPr>
            <p:ph type="sldNum" sz="quarter" idx="12"/>
          </p:nvPr>
        </p:nvSpPr>
        <p:spPr/>
        <p:txBody>
          <a:bodyPr/>
          <a:lstStyle>
            <a:lvl1pPr>
              <a:defRPr/>
            </a:lvl1pPr>
          </a:lstStyle>
          <a:p>
            <a:fld id="{DC3E35BC-504B-974E-B00B-DBCE58762278}" type="slidenum">
              <a:rPr lang="zh-CN" altLang="en-US"/>
              <a:pPr/>
              <a:t>‹#›</a:t>
            </a:fld>
            <a:endParaRPr lang="en-US" altLang="zh-CN"/>
          </a:p>
        </p:txBody>
      </p:sp>
    </p:spTree>
    <p:extLst>
      <p:ext uri="{BB962C8B-B14F-4D97-AF65-F5344CB8AC3E}">
        <p14:creationId xmlns:p14="http://schemas.microsoft.com/office/powerpoint/2010/main" val="3230282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a:extLst>
              <a:ext uri="{FF2B5EF4-FFF2-40B4-BE49-F238E27FC236}">
                <a16:creationId xmlns:a16="http://schemas.microsoft.com/office/drawing/2014/main" id="{E5D62578-5B33-604A-BF1B-A6CFF151B332}"/>
              </a:ext>
            </a:extLst>
          </p:cNvPr>
          <p:cNvSpPr>
            <a:spLocks noGrp="1" noChangeArrowheads="1"/>
          </p:cNvSpPr>
          <p:nvPr>
            <p:ph type="dt" sz="half" idx="10"/>
          </p:nvPr>
        </p:nvSpPr>
        <p:spPr>
          <a:ln/>
        </p:spPr>
        <p:txBody>
          <a:bodyPr/>
          <a:lstStyle>
            <a:lvl1pPr>
              <a:defRPr/>
            </a:lvl1pPr>
          </a:lstStyle>
          <a:p>
            <a:pPr>
              <a:defRPr/>
            </a:pPr>
            <a:fld id="{508231B2-86D3-5247-A13B-5CBCD3ACB3D1}" type="datetime1">
              <a:rPr lang="en-US" altLang="zh-CN" smtClean="0"/>
              <a:t>11/8/2022</a:t>
            </a:fld>
            <a:endParaRPr lang="en-US" altLang="zh-CN"/>
          </a:p>
        </p:txBody>
      </p:sp>
      <p:sp>
        <p:nvSpPr>
          <p:cNvPr id="6" name="Rectangle 13">
            <a:extLst>
              <a:ext uri="{FF2B5EF4-FFF2-40B4-BE49-F238E27FC236}">
                <a16:creationId xmlns:a16="http://schemas.microsoft.com/office/drawing/2014/main" id="{00BC9152-67BA-7A49-959F-6BBC0258D644}"/>
              </a:ext>
            </a:extLst>
          </p:cNvPr>
          <p:cNvSpPr>
            <a:spLocks noGrp="1" noChangeArrowheads="1"/>
          </p:cNvSpPr>
          <p:nvPr>
            <p:ph type="sldNum" sz="quarter" idx="11"/>
          </p:nvPr>
        </p:nvSpPr>
        <p:spPr>
          <a:ln/>
        </p:spPr>
        <p:txBody>
          <a:bodyPr/>
          <a:lstStyle>
            <a:lvl1pPr>
              <a:defRPr/>
            </a:lvl1pPr>
          </a:lstStyle>
          <a:p>
            <a:fld id="{000657BD-A746-4B46-A0B2-352E845477A2}" type="slidenum">
              <a:rPr lang="zh-CN" altLang="en-US"/>
              <a:pPr/>
              <a:t>‹#›</a:t>
            </a:fld>
            <a:endParaRPr lang="en-US" altLang="zh-CN"/>
          </a:p>
        </p:txBody>
      </p:sp>
    </p:spTree>
    <p:extLst>
      <p:ext uri="{BB962C8B-B14F-4D97-AF65-F5344CB8AC3E}">
        <p14:creationId xmlns:p14="http://schemas.microsoft.com/office/powerpoint/2010/main" val="3885140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a:extLst>
              <a:ext uri="{FF2B5EF4-FFF2-40B4-BE49-F238E27FC236}">
                <a16:creationId xmlns:a16="http://schemas.microsoft.com/office/drawing/2014/main" id="{723E9ADF-0A1B-2B48-8CF2-B32CA377F348}"/>
              </a:ext>
            </a:extLst>
          </p:cNvPr>
          <p:cNvSpPr>
            <a:spLocks noGrp="1" noChangeArrowheads="1"/>
          </p:cNvSpPr>
          <p:nvPr>
            <p:ph type="dt" sz="half" idx="10"/>
          </p:nvPr>
        </p:nvSpPr>
        <p:spPr>
          <a:ln/>
        </p:spPr>
        <p:txBody>
          <a:bodyPr/>
          <a:lstStyle>
            <a:lvl1pPr>
              <a:defRPr/>
            </a:lvl1pPr>
          </a:lstStyle>
          <a:p>
            <a:pPr>
              <a:defRPr/>
            </a:pPr>
            <a:fld id="{57BFE82B-FB11-014A-8FDE-F3F30E399603}" type="datetime1">
              <a:rPr lang="en-US" altLang="zh-CN" smtClean="0"/>
              <a:t>11/8/2022</a:t>
            </a:fld>
            <a:endParaRPr lang="en-US" altLang="zh-CN"/>
          </a:p>
        </p:txBody>
      </p:sp>
      <p:sp>
        <p:nvSpPr>
          <p:cNvPr id="6" name="Rectangle 13">
            <a:extLst>
              <a:ext uri="{FF2B5EF4-FFF2-40B4-BE49-F238E27FC236}">
                <a16:creationId xmlns:a16="http://schemas.microsoft.com/office/drawing/2014/main" id="{D52F250B-9646-6D4C-8162-6FF61E02816A}"/>
              </a:ext>
            </a:extLst>
          </p:cNvPr>
          <p:cNvSpPr>
            <a:spLocks noGrp="1" noChangeArrowheads="1"/>
          </p:cNvSpPr>
          <p:nvPr>
            <p:ph type="sldNum" sz="quarter" idx="11"/>
          </p:nvPr>
        </p:nvSpPr>
        <p:spPr>
          <a:ln/>
        </p:spPr>
        <p:txBody>
          <a:bodyPr/>
          <a:lstStyle>
            <a:lvl1pPr>
              <a:defRPr/>
            </a:lvl1pPr>
          </a:lstStyle>
          <a:p>
            <a:fld id="{151AE1B2-0DC5-9D49-8851-391F8E58F8B3}" type="slidenum">
              <a:rPr lang="zh-CN" altLang="en-US"/>
              <a:pPr/>
              <a:t>‹#›</a:t>
            </a:fld>
            <a:endParaRPr lang="en-US" altLang="zh-CN"/>
          </a:p>
        </p:txBody>
      </p:sp>
    </p:spTree>
    <p:extLst>
      <p:ext uri="{BB962C8B-B14F-4D97-AF65-F5344CB8AC3E}">
        <p14:creationId xmlns:p14="http://schemas.microsoft.com/office/powerpoint/2010/main" val="2763553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5.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theme" Target="../theme/theme6.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22A1AED-E598-E74F-A970-E1A063A7B95B}"/>
              </a:ext>
            </a:extLst>
          </p:cNvPr>
          <p:cNvSpPr>
            <a:spLocks noChangeArrowheads="1"/>
          </p:cNvSpPr>
          <p:nvPr/>
        </p:nvSpPr>
        <p:spPr bwMode="ltGray">
          <a:xfrm>
            <a:off x="417513" y="10985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algn="ctr" eaLnBrk="1" hangingPunct="1">
              <a:defRPr/>
            </a:pPr>
            <a:endParaRPr kumimoji="1" lang="zh-CN" altLang="en-US" sz="2400">
              <a:latin typeface="Tahoma" panose="020B0604030504040204" pitchFamily="34" charset="0"/>
            </a:endParaRPr>
          </a:p>
        </p:txBody>
      </p:sp>
      <p:sp>
        <p:nvSpPr>
          <p:cNvPr id="1027" name="Rectangle 3">
            <a:extLst>
              <a:ext uri="{FF2B5EF4-FFF2-40B4-BE49-F238E27FC236}">
                <a16:creationId xmlns:a16="http://schemas.microsoft.com/office/drawing/2014/main" id="{6FD0F2BC-CC5A-F849-B0CE-A12C8775600D}"/>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algn="ctr" eaLnBrk="1" hangingPunct="1">
              <a:defRPr/>
            </a:pPr>
            <a:endParaRPr kumimoji="1" lang="zh-CN" altLang="en-US" sz="2400">
              <a:latin typeface="Tahoma" panose="020B0604030504040204" pitchFamily="34" charset="0"/>
            </a:endParaRPr>
          </a:p>
        </p:txBody>
      </p:sp>
      <p:sp>
        <p:nvSpPr>
          <p:cNvPr id="1028" name="Rectangle 4">
            <a:extLst>
              <a:ext uri="{FF2B5EF4-FFF2-40B4-BE49-F238E27FC236}">
                <a16:creationId xmlns:a16="http://schemas.microsoft.com/office/drawing/2014/main" id="{D80022C8-006E-C34A-B7E0-75325EED8F23}"/>
              </a:ext>
            </a:extLst>
          </p:cNvPr>
          <p:cNvSpPr>
            <a:spLocks noChangeArrowheads="1"/>
          </p:cNvSpPr>
          <p:nvPr/>
        </p:nvSpPr>
        <p:spPr bwMode="ltGray">
          <a:xfrm>
            <a:off x="541338" y="15208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algn="ctr" eaLnBrk="1" hangingPunct="1">
              <a:defRPr/>
            </a:pPr>
            <a:endParaRPr kumimoji="1" lang="zh-CN" altLang="en-US" sz="2400">
              <a:latin typeface="Tahoma" panose="020B0604030504040204" pitchFamily="34" charset="0"/>
            </a:endParaRPr>
          </a:p>
        </p:txBody>
      </p:sp>
      <p:sp>
        <p:nvSpPr>
          <p:cNvPr id="1029" name="Rectangle 5">
            <a:extLst>
              <a:ext uri="{FF2B5EF4-FFF2-40B4-BE49-F238E27FC236}">
                <a16:creationId xmlns:a16="http://schemas.microsoft.com/office/drawing/2014/main" id="{32F6A948-944A-9741-B5B6-585298936E7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algn="ctr" eaLnBrk="1" hangingPunct="1">
              <a:defRPr/>
            </a:pPr>
            <a:endParaRPr kumimoji="1" lang="zh-CN" altLang="en-US" sz="2400">
              <a:latin typeface="Tahoma" panose="020B0604030504040204" pitchFamily="34" charset="0"/>
            </a:endParaRPr>
          </a:p>
        </p:txBody>
      </p:sp>
      <p:sp>
        <p:nvSpPr>
          <p:cNvPr id="1030" name="Rectangle 6">
            <a:extLst>
              <a:ext uri="{FF2B5EF4-FFF2-40B4-BE49-F238E27FC236}">
                <a16:creationId xmlns:a16="http://schemas.microsoft.com/office/drawing/2014/main" id="{AB948CCA-6773-5C4F-9E33-E2FCDC79C56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algn="ctr" eaLnBrk="1" hangingPunct="1">
              <a:defRPr/>
            </a:pPr>
            <a:endParaRPr kumimoji="1" lang="zh-CN" altLang="en-US" sz="2400">
              <a:latin typeface="Tahoma" panose="020B0604030504040204" pitchFamily="34" charset="0"/>
            </a:endParaRPr>
          </a:p>
        </p:txBody>
      </p:sp>
      <p:sp>
        <p:nvSpPr>
          <p:cNvPr id="1031" name="Rectangle 7">
            <a:extLst>
              <a:ext uri="{FF2B5EF4-FFF2-40B4-BE49-F238E27FC236}">
                <a16:creationId xmlns:a16="http://schemas.microsoft.com/office/drawing/2014/main" id="{541766FF-9B5B-5B43-959C-5FB50B766B84}"/>
              </a:ext>
            </a:extLst>
          </p:cNvPr>
          <p:cNvSpPr>
            <a:spLocks noChangeArrowheads="1"/>
          </p:cNvSpPr>
          <p:nvPr/>
        </p:nvSpPr>
        <p:spPr bwMode="gray">
          <a:xfrm>
            <a:off x="762000" y="99060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algn="ctr" eaLnBrk="1" hangingPunct="1">
              <a:defRPr/>
            </a:pPr>
            <a:endParaRPr kumimoji="1" lang="zh-CN" altLang="en-US" sz="2400">
              <a:latin typeface="Tahoma" panose="020B0604030504040204" pitchFamily="34" charset="0"/>
            </a:endParaRPr>
          </a:p>
        </p:txBody>
      </p:sp>
      <p:sp>
        <p:nvSpPr>
          <p:cNvPr id="1032" name="Rectangle 8">
            <a:extLst>
              <a:ext uri="{FF2B5EF4-FFF2-40B4-BE49-F238E27FC236}">
                <a16:creationId xmlns:a16="http://schemas.microsoft.com/office/drawing/2014/main" id="{4A2E1329-38B4-284E-B6BC-A0636FAC0D73}"/>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algn="ctr" eaLnBrk="1" hangingPunct="1">
              <a:defRPr/>
            </a:pPr>
            <a:endParaRPr kumimoji="1" lang="zh-CN" altLang="en-US" sz="2400">
              <a:latin typeface="Tahoma" panose="020B0604030504040204" pitchFamily="34" charset="0"/>
            </a:endParaRPr>
          </a:p>
        </p:txBody>
      </p:sp>
      <p:sp>
        <p:nvSpPr>
          <p:cNvPr id="1033" name="Rectangle 9">
            <a:extLst>
              <a:ext uri="{FF2B5EF4-FFF2-40B4-BE49-F238E27FC236}">
                <a16:creationId xmlns:a16="http://schemas.microsoft.com/office/drawing/2014/main" id="{61CCB91C-52C9-D444-8016-956235B08F23}"/>
              </a:ext>
            </a:extLst>
          </p:cNvPr>
          <p:cNvSpPr>
            <a:spLocks noGrp="1" noChangeArrowheads="1"/>
          </p:cNvSpPr>
          <p:nvPr>
            <p:ph type="title"/>
          </p:nvPr>
        </p:nvSpPr>
        <p:spPr bwMode="auto">
          <a:xfrm>
            <a:off x="1150938" y="21431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34" name="Rectangle 10">
            <a:extLst>
              <a:ext uri="{FF2B5EF4-FFF2-40B4-BE49-F238E27FC236}">
                <a16:creationId xmlns:a16="http://schemas.microsoft.com/office/drawing/2014/main" id="{0E1BB5C1-1F6F-2C4E-AD27-34D11730A2A1}"/>
              </a:ext>
            </a:extLst>
          </p:cNvPr>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0907" name="Rectangle 11">
            <a:extLst>
              <a:ext uri="{FF2B5EF4-FFF2-40B4-BE49-F238E27FC236}">
                <a16:creationId xmlns:a16="http://schemas.microsoft.com/office/drawing/2014/main" id="{DAF46B72-F884-914D-8DCA-24EFEA3D3C8E}"/>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b" anchorCtr="0" compatLnSpc="1">
            <a:prstTxWarp prst="textNoShape">
              <a:avLst/>
            </a:prstTxWarp>
          </a:bodyPr>
          <a:lstStyle>
            <a:lvl1pPr eaLnBrk="1" hangingPunct="1">
              <a:defRPr sz="1400">
                <a:latin typeface="Tahoma" panose="020B0604030504040204" pitchFamily="34" charset="0"/>
                <a:ea typeface="SimSun" panose="02010600030101010101" pitchFamily="2" charset="-122"/>
              </a:defRPr>
            </a:lvl1pPr>
          </a:lstStyle>
          <a:p>
            <a:pPr>
              <a:defRPr/>
            </a:pPr>
            <a:fld id="{9D04E114-C0C6-7742-BAA0-E48DCBA5D875}" type="datetime1">
              <a:rPr lang="en-US" altLang="zh-CN" smtClean="0"/>
              <a:t>11/8/2022</a:t>
            </a:fld>
            <a:endParaRPr lang="en-US" altLang="zh-CN"/>
          </a:p>
        </p:txBody>
      </p:sp>
      <p:sp>
        <p:nvSpPr>
          <p:cNvPr id="80909" name="Rectangle 13">
            <a:extLst>
              <a:ext uri="{FF2B5EF4-FFF2-40B4-BE49-F238E27FC236}">
                <a16:creationId xmlns:a16="http://schemas.microsoft.com/office/drawing/2014/main" id="{AA46E17D-B5E0-934C-874B-D67DB700DC50}"/>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b" anchorCtr="0" compatLnSpc="1">
            <a:prstTxWarp prst="textNoShape">
              <a:avLst/>
            </a:prstTxWarp>
          </a:bodyPr>
          <a:lstStyle>
            <a:lvl1pPr algn="r" eaLnBrk="1" hangingPunct="1">
              <a:defRPr sz="1400">
                <a:latin typeface="Tahoma" panose="020B0604030504040204" pitchFamily="34" charset="0"/>
              </a:defRPr>
            </a:lvl1pPr>
          </a:lstStyle>
          <a:p>
            <a:fld id="{1247F0DA-41F8-6943-A414-3BB7C54AA3A0}" type="slidenum">
              <a:rPr lang="zh-CN" altLang="en-US"/>
              <a:pPr/>
              <a:t>‹#›</a:t>
            </a:fld>
            <a:endParaRPr lang="en-US" altLang="zh-CN"/>
          </a:p>
        </p:txBody>
      </p:sp>
      <p:pic>
        <p:nvPicPr>
          <p:cNvPr id="1037" name="Picture 16" descr="index_03">
            <a:extLst>
              <a:ext uri="{FF2B5EF4-FFF2-40B4-BE49-F238E27FC236}">
                <a16:creationId xmlns:a16="http://schemas.microsoft.com/office/drawing/2014/main" id="{93421A76-33FD-224A-9330-FC42CC07503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391477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610" r:id="rId1"/>
    <p:sldLayoutId id="2147484604" r:id="rId2"/>
    <p:sldLayoutId id="2147484605" r:id="rId3"/>
    <p:sldLayoutId id="2147484611" r:id="rId4"/>
    <p:sldLayoutId id="2147484612" r:id="rId5"/>
    <p:sldLayoutId id="2147484613" r:id="rId6"/>
    <p:sldLayoutId id="2147484614" r:id="rId7"/>
    <p:sldLayoutId id="2147484606" r:id="rId8"/>
    <p:sldLayoutId id="2147484607" r:id="rId9"/>
    <p:sldLayoutId id="2147484608" r:id="rId10"/>
    <p:sldLayoutId id="2147484609" r:id="rId11"/>
  </p:sldLayoutIdLst>
  <p:hf hdr="0" ftr="0" dt="0"/>
  <p:txStyles>
    <p:title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SimSun" panose="02010600030101010101" pitchFamily="2" charset="-122"/>
          <a:cs typeface="SimSun" panose="02010600030101010101" pitchFamily="2" charset="-12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SimSun"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SimSun" panose="02010600030101010101" pitchFamily="2" charset="-122"/>
        </a:defRPr>
      </a:lvl5pPr>
      <a:lvl6pPr marL="25146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157BB10-E930-1B49-9A99-256FFB9F21C9}"/>
              </a:ext>
            </a:extLst>
          </p:cNvPr>
          <p:cNvSpPr>
            <a:spLocks noChangeArrowheads="1"/>
          </p:cNvSpPr>
          <p:nvPr/>
        </p:nvSpPr>
        <p:spPr bwMode="ltGray">
          <a:xfrm>
            <a:off x="417513" y="10985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charset="0"/>
              <a:ea typeface="宋体" charset="-122"/>
            </a:endParaRPr>
          </a:p>
        </p:txBody>
      </p:sp>
      <p:sp>
        <p:nvSpPr>
          <p:cNvPr id="1027" name="Rectangle 3">
            <a:extLst>
              <a:ext uri="{FF2B5EF4-FFF2-40B4-BE49-F238E27FC236}">
                <a16:creationId xmlns:a16="http://schemas.microsoft.com/office/drawing/2014/main" id="{D14486D2-80F3-024A-8C7D-A7E41BD4BE4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charset="0"/>
              <a:ea typeface="宋体" charset="-122"/>
            </a:endParaRPr>
          </a:p>
        </p:txBody>
      </p:sp>
      <p:sp>
        <p:nvSpPr>
          <p:cNvPr id="1028" name="Rectangle 4">
            <a:extLst>
              <a:ext uri="{FF2B5EF4-FFF2-40B4-BE49-F238E27FC236}">
                <a16:creationId xmlns:a16="http://schemas.microsoft.com/office/drawing/2014/main" id="{200D44E2-41F7-7B4E-B7B3-BC315F9B5246}"/>
              </a:ext>
            </a:extLst>
          </p:cNvPr>
          <p:cNvSpPr>
            <a:spLocks noChangeArrowheads="1"/>
          </p:cNvSpPr>
          <p:nvPr/>
        </p:nvSpPr>
        <p:spPr bwMode="ltGray">
          <a:xfrm>
            <a:off x="541338" y="15208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charset="0"/>
              <a:ea typeface="宋体" charset="-122"/>
            </a:endParaRPr>
          </a:p>
        </p:txBody>
      </p:sp>
      <p:sp>
        <p:nvSpPr>
          <p:cNvPr id="1029" name="Rectangle 5">
            <a:extLst>
              <a:ext uri="{FF2B5EF4-FFF2-40B4-BE49-F238E27FC236}">
                <a16:creationId xmlns:a16="http://schemas.microsoft.com/office/drawing/2014/main" id="{C7B01BD1-841D-884A-9690-345715F211AD}"/>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charset="0"/>
              <a:ea typeface="宋体" charset="-122"/>
            </a:endParaRPr>
          </a:p>
        </p:txBody>
      </p:sp>
      <p:sp>
        <p:nvSpPr>
          <p:cNvPr id="1030" name="Rectangle 6">
            <a:extLst>
              <a:ext uri="{FF2B5EF4-FFF2-40B4-BE49-F238E27FC236}">
                <a16:creationId xmlns:a16="http://schemas.microsoft.com/office/drawing/2014/main" id="{BDA05DCA-95A1-9147-B2D5-6E4A594578F1}"/>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charset="0"/>
              <a:ea typeface="宋体" charset="-122"/>
            </a:endParaRPr>
          </a:p>
        </p:txBody>
      </p:sp>
      <p:sp>
        <p:nvSpPr>
          <p:cNvPr id="1031" name="Rectangle 7">
            <a:extLst>
              <a:ext uri="{FF2B5EF4-FFF2-40B4-BE49-F238E27FC236}">
                <a16:creationId xmlns:a16="http://schemas.microsoft.com/office/drawing/2014/main" id="{A55EDA75-32AD-3F4E-86AB-8C23E42BF284}"/>
              </a:ext>
            </a:extLst>
          </p:cNvPr>
          <p:cNvSpPr>
            <a:spLocks noChangeArrowheads="1"/>
          </p:cNvSpPr>
          <p:nvPr/>
        </p:nvSpPr>
        <p:spPr bwMode="gray">
          <a:xfrm>
            <a:off x="762000" y="99060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charset="0"/>
              <a:ea typeface="宋体" charset="-122"/>
            </a:endParaRPr>
          </a:p>
        </p:txBody>
      </p:sp>
      <p:sp>
        <p:nvSpPr>
          <p:cNvPr id="1032" name="Rectangle 8">
            <a:extLst>
              <a:ext uri="{FF2B5EF4-FFF2-40B4-BE49-F238E27FC236}">
                <a16:creationId xmlns:a16="http://schemas.microsoft.com/office/drawing/2014/main" id="{ACD3E4FC-7515-1248-92C6-387315084587}"/>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charset="0"/>
              <a:ea typeface="宋体" charset="-122"/>
            </a:endParaRPr>
          </a:p>
        </p:txBody>
      </p:sp>
      <p:sp>
        <p:nvSpPr>
          <p:cNvPr id="1033" name="Rectangle 9">
            <a:extLst>
              <a:ext uri="{FF2B5EF4-FFF2-40B4-BE49-F238E27FC236}">
                <a16:creationId xmlns:a16="http://schemas.microsoft.com/office/drawing/2014/main" id="{EE463BCF-091A-9247-91A0-779077DA4F3F}"/>
              </a:ext>
            </a:extLst>
          </p:cNvPr>
          <p:cNvSpPr>
            <a:spLocks noGrp="1" noChangeArrowheads="1"/>
          </p:cNvSpPr>
          <p:nvPr>
            <p:ph type="title"/>
          </p:nvPr>
        </p:nvSpPr>
        <p:spPr bwMode="auto">
          <a:xfrm>
            <a:off x="1150938" y="21431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34" name="Rectangle 10">
            <a:extLst>
              <a:ext uri="{FF2B5EF4-FFF2-40B4-BE49-F238E27FC236}">
                <a16:creationId xmlns:a16="http://schemas.microsoft.com/office/drawing/2014/main" id="{0CBE1083-2317-244A-81A5-C085AF7D1000}"/>
              </a:ext>
            </a:extLst>
          </p:cNvPr>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0907" name="Rectangle 11">
            <a:extLst>
              <a:ext uri="{FF2B5EF4-FFF2-40B4-BE49-F238E27FC236}">
                <a16:creationId xmlns:a16="http://schemas.microsoft.com/office/drawing/2014/main" id="{415960AD-863A-8243-8F52-2513B60F7C0A}"/>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FAA26D3D-D897-4be2-8F04-BA451C77F1D7}">
              <ma14:placeholderFlag xmlns:ma14="http://schemas.microsoft.com/office/mac/drawingml/2011/main" xmlns="" val="1"/>
            </a:ext>
            <a:ext uri="{909E8E84-426E-40dd-AFC4-6F175D3DCCD1}"/>
            <a:ext uri="{91240B29-F687-4f45-9708-019B960494DF}"/>
            <a:ext uri="{AF507438-7753-43e0-B8FC-AC1667EBCBE1}"/>
          </a:extLst>
        </p:spPr>
        <p:txBody>
          <a:bodyPr vert="horz" wrap="square" lIns="91440" tIns="45720" rIns="91440" bIns="45720" numCol="1" anchor="b" anchorCtr="0" compatLnSpc="1">
            <a:prstTxWarp prst="textNoShape">
              <a:avLst/>
            </a:prstTxWarp>
          </a:bodyPr>
          <a:lstStyle>
            <a:lvl1pPr eaLnBrk="1" hangingPunct="1">
              <a:defRPr sz="1400">
                <a:latin typeface="Tahoma" charset="0"/>
                <a:ea typeface="宋体"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F5208D9A-0B7B-374E-BAD7-C093BE8D0AB1}" type="datetime1">
              <a:rPr kumimoji="0" lang="en-US" altLang="zh-CN" sz="1400" b="0" i="0" u="none" strike="noStrike" kern="1200" cap="none" spc="0" normalizeH="0" baseline="0" noProof="0">
                <a:ln>
                  <a:noFill/>
                </a:ln>
                <a:solidFill>
                  <a:srgbClr val="000000"/>
                </a:solidFill>
                <a:effectLst/>
                <a:uLnTx/>
                <a:uFillTx/>
                <a:latin typeface="Tahoma"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11/8/2022</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
        <p:nvSpPr>
          <p:cNvPr id="80909" name="Rectangle 13">
            <a:extLst>
              <a:ext uri="{FF2B5EF4-FFF2-40B4-BE49-F238E27FC236}">
                <a16:creationId xmlns:a16="http://schemas.microsoft.com/office/drawing/2014/main" id="{87C4675D-412A-5244-B505-5AE54D546D6B}"/>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FAA26D3D-D897-4be2-8F04-BA451C77F1D7}">
              <ma14:placeholderFlag xmlns:ma14="http://schemas.microsoft.com/office/mac/drawingml/2011/main" xmlns="" val="1"/>
            </a:ext>
            <a:ext uri="{909E8E84-426E-40dd-AFC4-6F175D3DCCD1}"/>
            <a:ext uri="{91240B29-F687-4f45-9708-019B960494DF}"/>
            <a:ext uri="{AF507438-7753-43e0-B8FC-AC1667EBCBE1}"/>
          </a:extLst>
        </p:spPr>
        <p:txBody>
          <a:bodyPr vert="horz" wrap="square" lIns="91440" tIns="45720" rIns="91440" bIns="45720" numCol="1" anchor="b" anchorCtr="0" compatLnSpc="1">
            <a:prstTxWarp prst="textNoShape">
              <a:avLst/>
            </a:prstTxWarp>
          </a:bodyPr>
          <a:lstStyle>
            <a:lvl1pPr algn="r" eaLnBrk="1" hangingPunct="1">
              <a:defRPr sz="1400">
                <a:latin typeface="Tahoma" panose="020B060403050404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C5E414C-8509-0D4E-B1E2-04D63073A217}"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pic>
        <p:nvPicPr>
          <p:cNvPr id="1037" name="Picture 16" descr="index_03">
            <a:extLst>
              <a:ext uri="{FF2B5EF4-FFF2-40B4-BE49-F238E27FC236}">
                <a16:creationId xmlns:a16="http://schemas.microsoft.com/office/drawing/2014/main" id="{69447570-66C2-6F48-A286-0ECC3F8992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391477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0028005"/>
      </p:ext>
    </p:extLst>
  </p:cSld>
  <p:clrMap bg1="lt1" tx1="dk1" bg2="lt2" tx2="dk2" accent1="accent1" accent2="accent2" accent3="accent3" accent4="accent4" accent5="accent5" accent6="accent6" hlink="hlink" folHlink="folHlink"/>
  <p:sldLayoutIdLst>
    <p:sldLayoutId id="2147484648" r:id="rId1"/>
    <p:sldLayoutId id="2147484649" r:id="rId2"/>
    <p:sldLayoutId id="2147484650" r:id="rId3"/>
    <p:sldLayoutId id="2147484651" r:id="rId4"/>
    <p:sldLayoutId id="2147484652" r:id="rId5"/>
    <p:sldLayoutId id="2147484653" r:id="rId6"/>
    <p:sldLayoutId id="2147484654" r:id="rId7"/>
    <p:sldLayoutId id="2147484655" r:id="rId8"/>
    <p:sldLayoutId id="2147484656" r:id="rId9"/>
    <p:sldLayoutId id="2147484657" r:id="rId10"/>
    <p:sldLayoutId id="2147484658" r:id="rId11"/>
  </p:sldLayoutIdLst>
  <p:hf hdr="0" ftr="0" dt="0"/>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charset="0"/>
          <a:ea typeface="宋体" charset="0"/>
          <a:cs typeface="宋体" charset="0"/>
        </a:defRPr>
      </a:lvl2pPr>
      <a:lvl3pPr algn="l" rtl="0" eaLnBrk="0" fontAlgn="base" hangingPunct="0">
        <a:spcBef>
          <a:spcPct val="0"/>
        </a:spcBef>
        <a:spcAft>
          <a:spcPct val="0"/>
        </a:spcAft>
        <a:defRPr kumimoji="1" sz="4400">
          <a:solidFill>
            <a:schemeClr val="tx2"/>
          </a:solidFill>
          <a:latin typeface="Tahoma" charset="0"/>
          <a:ea typeface="宋体" charset="0"/>
          <a:cs typeface="宋体" charset="0"/>
        </a:defRPr>
      </a:lvl3pPr>
      <a:lvl4pPr algn="l" rtl="0" eaLnBrk="0" fontAlgn="base" hangingPunct="0">
        <a:spcBef>
          <a:spcPct val="0"/>
        </a:spcBef>
        <a:spcAft>
          <a:spcPct val="0"/>
        </a:spcAft>
        <a:defRPr kumimoji="1" sz="4400">
          <a:solidFill>
            <a:schemeClr val="tx2"/>
          </a:solidFill>
          <a:latin typeface="Tahoma" charset="0"/>
          <a:ea typeface="宋体" charset="0"/>
          <a:cs typeface="宋体" charset="0"/>
        </a:defRPr>
      </a:lvl4pPr>
      <a:lvl5pPr algn="l" rtl="0" eaLnBrk="0" fontAlgn="base" hangingPunct="0">
        <a:spcBef>
          <a:spcPct val="0"/>
        </a:spcBef>
        <a:spcAft>
          <a:spcPct val="0"/>
        </a:spcAft>
        <a:defRPr kumimoji="1" sz="4400">
          <a:solidFill>
            <a:schemeClr val="tx2"/>
          </a:solidFill>
          <a:latin typeface="Tahoma" charset="0"/>
          <a:ea typeface="宋体" charset="0"/>
          <a:cs typeface="宋体" charset="0"/>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cs typeface="宋体"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cs typeface="宋体"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cs typeface="宋体"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cs typeface="宋体" charset="-122"/>
        </a:defRPr>
      </a:lvl5pPr>
      <a:lvl6pPr marL="25146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157BB10-E930-1B49-9A99-256FFB9F21C9}"/>
              </a:ext>
            </a:extLst>
          </p:cNvPr>
          <p:cNvSpPr>
            <a:spLocks noChangeArrowheads="1"/>
          </p:cNvSpPr>
          <p:nvPr/>
        </p:nvSpPr>
        <p:spPr bwMode="ltGray">
          <a:xfrm>
            <a:off x="417513" y="10985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charset="0"/>
              <a:ea typeface="宋体" charset="-122"/>
            </a:endParaRPr>
          </a:p>
        </p:txBody>
      </p:sp>
      <p:sp>
        <p:nvSpPr>
          <p:cNvPr id="1027" name="Rectangle 3">
            <a:extLst>
              <a:ext uri="{FF2B5EF4-FFF2-40B4-BE49-F238E27FC236}">
                <a16:creationId xmlns:a16="http://schemas.microsoft.com/office/drawing/2014/main" id="{D14486D2-80F3-024A-8C7D-A7E41BD4BE4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charset="0"/>
              <a:ea typeface="宋体" charset="-122"/>
            </a:endParaRPr>
          </a:p>
        </p:txBody>
      </p:sp>
      <p:sp>
        <p:nvSpPr>
          <p:cNvPr id="1028" name="Rectangle 4">
            <a:extLst>
              <a:ext uri="{FF2B5EF4-FFF2-40B4-BE49-F238E27FC236}">
                <a16:creationId xmlns:a16="http://schemas.microsoft.com/office/drawing/2014/main" id="{200D44E2-41F7-7B4E-B7B3-BC315F9B5246}"/>
              </a:ext>
            </a:extLst>
          </p:cNvPr>
          <p:cNvSpPr>
            <a:spLocks noChangeArrowheads="1"/>
          </p:cNvSpPr>
          <p:nvPr/>
        </p:nvSpPr>
        <p:spPr bwMode="ltGray">
          <a:xfrm>
            <a:off x="541338" y="15208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charset="0"/>
              <a:ea typeface="宋体" charset="-122"/>
            </a:endParaRPr>
          </a:p>
        </p:txBody>
      </p:sp>
      <p:sp>
        <p:nvSpPr>
          <p:cNvPr id="1029" name="Rectangle 5">
            <a:extLst>
              <a:ext uri="{FF2B5EF4-FFF2-40B4-BE49-F238E27FC236}">
                <a16:creationId xmlns:a16="http://schemas.microsoft.com/office/drawing/2014/main" id="{C7B01BD1-841D-884A-9690-345715F211AD}"/>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charset="0"/>
              <a:ea typeface="宋体" charset="-122"/>
            </a:endParaRPr>
          </a:p>
        </p:txBody>
      </p:sp>
      <p:sp>
        <p:nvSpPr>
          <p:cNvPr id="1030" name="Rectangle 6">
            <a:extLst>
              <a:ext uri="{FF2B5EF4-FFF2-40B4-BE49-F238E27FC236}">
                <a16:creationId xmlns:a16="http://schemas.microsoft.com/office/drawing/2014/main" id="{BDA05DCA-95A1-9147-B2D5-6E4A594578F1}"/>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charset="0"/>
              <a:ea typeface="宋体" charset="-122"/>
            </a:endParaRPr>
          </a:p>
        </p:txBody>
      </p:sp>
      <p:sp>
        <p:nvSpPr>
          <p:cNvPr id="1031" name="Rectangle 7">
            <a:extLst>
              <a:ext uri="{FF2B5EF4-FFF2-40B4-BE49-F238E27FC236}">
                <a16:creationId xmlns:a16="http://schemas.microsoft.com/office/drawing/2014/main" id="{A55EDA75-32AD-3F4E-86AB-8C23E42BF284}"/>
              </a:ext>
            </a:extLst>
          </p:cNvPr>
          <p:cNvSpPr>
            <a:spLocks noChangeArrowheads="1"/>
          </p:cNvSpPr>
          <p:nvPr/>
        </p:nvSpPr>
        <p:spPr bwMode="gray">
          <a:xfrm>
            <a:off x="762000" y="99060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charset="0"/>
              <a:ea typeface="宋体" charset="-122"/>
            </a:endParaRPr>
          </a:p>
        </p:txBody>
      </p:sp>
      <p:sp>
        <p:nvSpPr>
          <p:cNvPr id="1032" name="Rectangle 8">
            <a:extLst>
              <a:ext uri="{FF2B5EF4-FFF2-40B4-BE49-F238E27FC236}">
                <a16:creationId xmlns:a16="http://schemas.microsoft.com/office/drawing/2014/main" id="{ACD3E4FC-7515-1248-92C6-387315084587}"/>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charset="0"/>
              <a:ea typeface="宋体" charset="-122"/>
            </a:endParaRPr>
          </a:p>
        </p:txBody>
      </p:sp>
      <p:sp>
        <p:nvSpPr>
          <p:cNvPr id="1033" name="Rectangle 9">
            <a:extLst>
              <a:ext uri="{FF2B5EF4-FFF2-40B4-BE49-F238E27FC236}">
                <a16:creationId xmlns:a16="http://schemas.microsoft.com/office/drawing/2014/main" id="{EE463BCF-091A-9247-91A0-779077DA4F3F}"/>
              </a:ext>
            </a:extLst>
          </p:cNvPr>
          <p:cNvSpPr>
            <a:spLocks noGrp="1" noChangeArrowheads="1"/>
          </p:cNvSpPr>
          <p:nvPr>
            <p:ph type="title"/>
          </p:nvPr>
        </p:nvSpPr>
        <p:spPr bwMode="auto">
          <a:xfrm>
            <a:off x="1150938" y="21431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34" name="Rectangle 10">
            <a:extLst>
              <a:ext uri="{FF2B5EF4-FFF2-40B4-BE49-F238E27FC236}">
                <a16:creationId xmlns:a16="http://schemas.microsoft.com/office/drawing/2014/main" id="{0CBE1083-2317-244A-81A5-C085AF7D1000}"/>
              </a:ext>
            </a:extLst>
          </p:cNvPr>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0907" name="Rectangle 11">
            <a:extLst>
              <a:ext uri="{FF2B5EF4-FFF2-40B4-BE49-F238E27FC236}">
                <a16:creationId xmlns:a16="http://schemas.microsoft.com/office/drawing/2014/main" id="{415960AD-863A-8243-8F52-2513B60F7C0A}"/>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FAA26D3D-D897-4be2-8F04-BA451C77F1D7}">
              <ma14:placeholderFlag xmlns:ma14="http://schemas.microsoft.com/office/mac/drawingml/2011/main" xmlns="" val="1"/>
            </a:ext>
            <a:ext uri="{909E8E84-426E-40dd-AFC4-6F175D3DCCD1}"/>
            <a:ext uri="{91240B29-F687-4f45-9708-019B960494DF}"/>
            <a:ext uri="{AF507438-7753-43e0-B8FC-AC1667EBCBE1}"/>
          </a:extLst>
        </p:spPr>
        <p:txBody>
          <a:bodyPr vert="horz" wrap="square" lIns="91440" tIns="45720" rIns="91440" bIns="45720" numCol="1" anchor="b" anchorCtr="0" compatLnSpc="1">
            <a:prstTxWarp prst="textNoShape">
              <a:avLst/>
            </a:prstTxWarp>
          </a:bodyPr>
          <a:lstStyle>
            <a:lvl1pPr eaLnBrk="1" hangingPunct="1">
              <a:defRPr sz="1400">
                <a:latin typeface="Tahoma" charset="0"/>
                <a:ea typeface="宋体"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F5208D9A-0B7B-374E-BAD7-C093BE8D0AB1}" type="datetime1">
              <a:rPr kumimoji="0" lang="en-US" altLang="zh-CN" sz="1400" b="0" i="0" u="none" strike="noStrike" kern="1200" cap="none" spc="0" normalizeH="0" baseline="0" noProof="0">
                <a:ln>
                  <a:noFill/>
                </a:ln>
                <a:solidFill>
                  <a:srgbClr val="000000"/>
                </a:solidFill>
                <a:effectLst/>
                <a:uLnTx/>
                <a:uFillTx/>
                <a:latin typeface="Tahoma"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11/8/2022</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
        <p:nvSpPr>
          <p:cNvPr id="80909" name="Rectangle 13">
            <a:extLst>
              <a:ext uri="{FF2B5EF4-FFF2-40B4-BE49-F238E27FC236}">
                <a16:creationId xmlns:a16="http://schemas.microsoft.com/office/drawing/2014/main" id="{87C4675D-412A-5244-B505-5AE54D546D6B}"/>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FAA26D3D-D897-4be2-8F04-BA451C77F1D7}">
              <ma14:placeholderFlag xmlns:ma14="http://schemas.microsoft.com/office/mac/drawingml/2011/main" xmlns="" val="1"/>
            </a:ext>
            <a:ext uri="{909E8E84-426E-40dd-AFC4-6F175D3DCCD1}"/>
            <a:ext uri="{91240B29-F687-4f45-9708-019B960494DF}"/>
            <a:ext uri="{AF507438-7753-43e0-B8FC-AC1667EBCBE1}"/>
          </a:extLst>
        </p:spPr>
        <p:txBody>
          <a:bodyPr vert="horz" wrap="square" lIns="91440" tIns="45720" rIns="91440" bIns="45720" numCol="1" anchor="b" anchorCtr="0" compatLnSpc="1">
            <a:prstTxWarp prst="textNoShape">
              <a:avLst/>
            </a:prstTxWarp>
          </a:bodyPr>
          <a:lstStyle>
            <a:lvl1pPr algn="r" eaLnBrk="1" hangingPunct="1">
              <a:defRPr sz="1400">
                <a:latin typeface="Tahoma" panose="020B060403050404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C5E414C-8509-0D4E-B1E2-04D63073A217}"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pic>
        <p:nvPicPr>
          <p:cNvPr id="1037" name="Picture 16" descr="index_03">
            <a:extLst>
              <a:ext uri="{FF2B5EF4-FFF2-40B4-BE49-F238E27FC236}">
                <a16:creationId xmlns:a16="http://schemas.microsoft.com/office/drawing/2014/main" id="{69447570-66C2-6F48-A286-0ECC3F8992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391477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2985047"/>
      </p:ext>
    </p:extLst>
  </p:cSld>
  <p:clrMap bg1="lt1" tx1="dk1" bg2="lt2" tx2="dk2" accent1="accent1" accent2="accent2" accent3="accent3" accent4="accent4" accent5="accent5" accent6="accent6" hlink="hlink" folHlink="folHlink"/>
  <p:sldLayoutIdLst>
    <p:sldLayoutId id="2147484700" r:id="rId1"/>
    <p:sldLayoutId id="2147484701" r:id="rId2"/>
    <p:sldLayoutId id="2147484702" r:id="rId3"/>
    <p:sldLayoutId id="2147484703" r:id="rId4"/>
    <p:sldLayoutId id="2147484704" r:id="rId5"/>
    <p:sldLayoutId id="2147484705" r:id="rId6"/>
    <p:sldLayoutId id="2147484706" r:id="rId7"/>
    <p:sldLayoutId id="2147484707" r:id="rId8"/>
    <p:sldLayoutId id="2147484708" r:id="rId9"/>
    <p:sldLayoutId id="2147484709" r:id="rId10"/>
    <p:sldLayoutId id="2147484710" r:id="rId11"/>
  </p:sldLayoutIdLst>
  <p:hf hdr="0" ftr="0" dt="0"/>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charset="0"/>
          <a:ea typeface="宋体" charset="0"/>
          <a:cs typeface="宋体" charset="0"/>
        </a:defRPr>
      </a:lvl2pPr>
      <a:lvl3pPr algn="l" rtl="0" eaLnBrk="0" fontAlgn="base" hangingPunct="0">
        <a:spcBef>
          <a:spcPct val="0"/>
        </a:spcBef>
        <a:spcAft>
          <a:spcPct val="0"/>
        </a:spcAft>
        <a:defRPr kumimoji="1" sz="4400">
          <a:solidFill>
            <a:schemeClr val="tx2"/>
          </a:solidFill>
          <a:latin typeface="Tahoma" charset="0"/>
          <a:ea typeface="宋体" charset="0"/>
          <a:cs typeface="宋体" charset="0"/>
        </a:defRPr>
      </a:lvl3pPr>
      <a:lvl4pPr algn="l" rtl="0" eaLnBrk="0" fontAlgn="base" hangingPunct="0">
        <a:spcBef>
          <a:spcPct val="0"/>
        </a:spcBef>
        <a:spcAft>
          <a:spcPct val="0"/>
        </a:spcAft>
        <a:defRPr kumimoji="1" sz="4400">
          <a:solidFill>
            <a:schemeClr val="tx2"/>
          </a:solidFill>
          <a:latin typeface="Tahoma" charset="0"/>
          <a:ea typeface="宋体" charset="0"/>
          <a:cs typeface="宋体" charset="0"/>
        </a:defRPr>
      </a:lvl4pPr>
      <a:lvl5pPr algn="l" rtl="0" eaLnBrk="0" fontAlgn="base" hangingPunct="0">
        <a:spcBef>
          <a:spcPct val="0"/>
        </a:spcBef>
        <a:spcAft>
          <a:spcPct val="0"/>
        </a:spcAft>
        <a:defRPr kumimoji="1" sz="4400">
          <a:solidFill>
            <a:schemeClr val="tx2"/>
          </a:solidFill>
          <a:latin typeface="Tahoma" charset="0"/>
          <a:ea typeface="宋体" charset="0"/>
          <a:cs typeface="宋体" charset="0"/>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cs typeface="宋体"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cs typeface="宋体"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cs typeface="宋体"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cs typeface="宋体" charset="-122"/>
        </a:defRPr>
      </a:lvl5pPr>
      <a:lvl6pPr marL="25146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63418BE-4C7B-A549-A871-9B7E4D9835E8}"/>
              </a:ext>
            </a:extLst>
          </p:cNvPr>
          <p:cNvSpPr>
            <a:spLocks noChangeArrowheads="1"/>
          </p:cNvSpPr>
          <p:nvPr/>
        </p:nvSpPr>
        <p:spPr bwMode="ltGray">
          <a:xfrm>
            <a:off x="417513" y="1098550"/>
            <a:ext cx="438150" cy="474663"/>
          </a:xfrm>
          <a:prstGeom prst="rect">
            <a:avLst/>
          </a:prstGeom>
          <a:solidFill>
            <a:schemeClr val="accent2"/>
          </a:solidFill>
          <a:ln>
            <a:noFill/>
          </a:ln>
          <a:extLst>
            <a:ext uri="{91240B29-F687-4f45-9708-019B960494DF}"/>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charset="0"/>
              <a:ea typeface="宋体" charset="-122"/>
            </a:endParaRPr>
          </a:p>
        </p:txBody>
      </p:sp>
      <p:sp>
        <p:nvSpPr>
          <p:cNvPr id="1027" name="Rectangle 3">
            <a:extLst>
              <a:ext uri="{FF2B5EF4-FFF2-40B4-BE49-F238E27FC236}">
                <a16:creationId xmlns:a16="http://schemas.microsoft.com/office/drawing/2014/main" id="{DDE9590D-9455-064E-AC89-F1AD3216AB84}"/>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xtLst>
            <a:ext uri="{91240B29-F687-4f45-9708-019B960494DF}"/>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charset="0"/>
              <a:ea typeface="宋体" charset="-122"/>
            </a:endParaRPr>
          </a:p>
        </p:txBody>
      </p:sp>
      <p:sp>
        <p:nvSpPr>
          <p:cNvPr id="1028" name="Rectangle 4">
            <a:extLst>
              <a:ext uri="{FF2B5EF4-FFF2-40B4-BE49-F238E27FC236}">
                <a16:creationId xmlns:a16="http://schemas.microsoft.com/office/drawing/2014/main" id="{E515AD86-A3E9-D94B-B288-2823866C4288}"/>
              </a:ext>
            </a:extLst>
          </p:cNvPr>
          <p:cNvSpPr>
            <a:spLocks noChangeArrowheads="1"/>
          </p:cNvSpPr>
          <p:nvPr/>
        </p:nvSpPr>
        <p:spPr bwMode="ltGray">
          <a:xfrm>
            <a:off x="541338" y="1520825"/>
            <a:ext cx="422275" cy="474663"/>
          </a:xfrm>
          <a:prstGeom prst="rect">
            <a:avLst/>
          </a:prstGeom>
          <a:solidFill>
            <a:schemeClr val="folHlink"/>
          </a:solidFill>
          <a:ln>
            <a:noFill/>
          </a:ln>
          <a:extLst>
            <a:ext uri="{91240B29-F687-4f45-9708-019B960494DF}"/>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charset="0"/>
              <a:ea typeface="宋体" charset="-122"/>
            </a:endParaRPr>
          </a:p>
        </p:txBody>
      </p:sp>
      <p:sp>
        <p:nvSpPr>
          <p:cNvPr id="1029" name="Rectangle 5">
            <a:extLst>
              <a:ext uri="{FF2B5EF4-FFF2-40B4-BE49-F238E27FC236}">
                <a16:creationId xmlns:a16="http://schemas.microsoft.com/office/drawing/2014/main" id="{BC18DDF3-7060-2C49-A7B8-CD6077202D12}"/>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xtLst>
            <a:ext uri="{91240B29-F687-4f45-9708-019B960494DF}"/>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charset="0"/>
              <a:ea typeface="宋体" charset="-122"/>
            </a:endParaRPr>
          </a:p>
        </p:txBody>
      </p:sp>
      <p:sp>
        <p:nvSpPr>
          <p:cNvPr id="1030" name="Rectangle 6">
            <a:extLst>
              <a:ext uri="{FF2B5EF4-FFF2-40B4-BE49-F238E27FC236}">
                <a16:creationId xmlns:a16="http://schemas.microsoft.com/office/drawing/2014/main" id="{3A879C84-9FCB-804E-B1EF-A45F0422BB1A}"/>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xtLst>
            <a:ext uri="{91240B29-F687-4f45-9708-019B960494DF}"/>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charset="0"/>
              <a:ea typeface="宋体" charset="-122"/>
            </a:endParaRPr>
          </a:p>
        </p:txBody>
      </p:sp>
      <p:sp>
        <p:nvSpPr>
          <p:cNvPr id="1031" name="Rectangle 7">
            <a:extLst>
              <a:ext uri="{FF2B5EF4-FFF2-40B4-BE49-F238E27FC236}">
                <a16:creationId xmlns:a16="http://schemas.microsoft.com/office/drawing/2014/main" id="{55F9D8CE-8DFF-744F-8BDA-2195258176FB}"/>
              </a:ext>
            </a:extLst>
          </p:cNvPr>
          <p:cNvSpPr>
            <a:spLocks noChangeArrowheads="1"/>
          </p:cNvSpPr>
          <p:nvPr/>
        </p:nvSpPr>
        <p:spPr bwMode="gray">
          <a:xfrm>
            <a:off x="762000" y="990600"/>
            <a:ext cx="31750" cy="1052513"/>
          </a:xfrm>
          <a:prstGeom prst="rect">
            <a:avLst/>
          </a:prstGeom>
          <a:solidFill>
            <a:schemeClr val="bg2"/>
          </a:solidFill>
          <a:ln>
            <a:noFill/>
          </a:ln>
          <a:extLst>
            <a:ext uri="{91240B29-F687-4f45-9708-019B960494DF}"/>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charset="0"/>
              <a:ea typeface="宋体" charset="-122"/>
            </a:endParaRPr>
          </a:p>
        </p:txBody>
      </p:sp>
      <p:sp>
        <p:nvSpPr>
          <p:cNvPr id="1032" name="Rectangle 8">
            <a:extLst>
              <a:ext uri="{FF2B5EF4-FFF2-40B4-BE49-F238E27FC236}">
                <a16:creationId xmlns:a16="http://schemas.microsoft.com/office/drawing/2014/main" id="{0F17122F-BF06-464B-9C7D-F8553E5C873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xtLst>
            <a:ext uri="{91240B29-F687-4f45-9708-019B960494DF}"/>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charset="0"/>
              <a:ea typeface="宋体" charset="-122"/>
            </a:endParaRPr>
          </a:p>
        </p:txBody>
      </p:sp>
      <p:sp>
        <p:nvSpPr>
          <p:cNvPr id="1033" name="Rectangle 9"/>
          <p:cNvSpPr>
            <a:spLocks noGrp="1" noChangeArrowheads="1"/>
          </p:cNvSpPr>
          <p:nvPr>
            <p:ph type="title"/>
          </p:nvPr>
        </p:nvSpPr>
        <p:spPr bwMode="auto">
          <a:xfrm>
            <a:off x="1150938" y="21431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34" name="Rectangle 10"/>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80907" name="Rectangle 11">
            <a:extLst>
              <a:ext uri="{FF2B5EF4-FFF2-40B4-BE49-F238E27FC236}">
                <a16:creationId xmlns:a16="http://schemas.microsoft.com/office/drawing/2014/main" id="{FEE30107-F221-A648-911F-B6A35040E0AE}"/>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FAA26D3D-D897-4be2-8F04-BA451C77F1D7}"/>
          </a:extLst>
        </p:spPr>
        <p:txBody>
          <a:bodyPr vert="horz" wrap="square" lIns="91440" tIns="45720" rIns="91440" bIns="45720" numCol="1" anchor="b" anchorCtr="0" compatLnSpc="1">
            <a:prstTxWarp prst="textNoShape">
              <a:avLst/>
            </a:prstTxWarp>
          </a:bodyPr>
          <a:lstStyle>
            <a:lvl1pPr eaLnBrk="1" hangingPunct="1">
              <a:defRPr sz="1400">
                <a:latin typeface="Tahoma" charset="0"/>
                <a:ea typeface="宋体" charset="-122"/>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05FC6DE-564E-4969-AE10-9B50349821D0}" type="datetime1">
              <a:rPr kumimoji="0" lang="zh-CN" altLang="en-US" sz="1400" b="0" i="0" u="none" strike="noStrike" kern="1200" cap="none" spc="0" normalizeH="0" baseline="0" noProof="0">
                <a:ln>
                  <a:noFill/>
                </a:ln>
                <a:solidFill>
                  <a:srgbClr val="000000"/>
                </a:solidFill>
                <a:effectLst/>
                <a:uLnTx/>
                <a:uFillTx/>
                <a:latin typeface="Tahoma"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2022/11/8</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
        <p:nvSpPr>
          <p:cNvPr id="80909" name="Rectangle 13">
            <a:extLst>
              <a:ext uri="{FF2B5EF4-FFF2-40B4-BE49-F238E27FC236}">
                <a16:creationId xmlns:a16="http://schemas.microsoft.com/office/drawing/2014/main" id="{0887BB57-952E-064D-A3CD-5CA5F8749506}"/>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FAA26D3D-D897-4be2-8F04-BA451C77F1D7}"/>
          </a:extLst>
        </p:spPr>
        <p:txBody>
          <a:bodyPr vert="horz" wrap="square" lIns="91440" tIns="45720" rIns="91440" bIns="45720" numCol="1" anchor="b" anchorCtr="0" compatLnSpc="1">
            <a:prstTxWarp prst="textNoShape">
              <a:avLst/>
            </a:prstTxWarp>
          </a:bodyPr>
          <a:lstStyle>
            <a:lvl1pPr algn="r" eaLnBrk="1" hangingPunct="1">
              <a:defRPr sz="1400">
                <a:latin typeface="Tahoma" charset="0"/>
                <a:ea typeface="宋体" charset="-122"/>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DA402FF-9FD0-4128-8F1B-274393C1792B}" type="slidenum">
              <a:rPr kumimoji="0" lang="zh-CN" altLang="en-US" sz="1400" b="0" i="0" u="none" strike="noStrike" kern="1200" cap="none" spc="0" normalizeH="0" baseline="0" noProof="0">
                <a:ln>
                  <a:noFill/>
                </a:ln>
                <a:solidFill>
                  <a:srgbClr val="000000"/>
                </a:solidFill>
                <a:effectLst/>
                <a:uLnTx/>
                <a:uFillTx/>
                <a:latin typeface="Tahoma" charset="0"/>
                <a:ea typeface="宋体"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pic>
        <p:nvPicPr>
          <p:cNvPr id="1037" name="Picture 16" descr="index_03"/>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391477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4249750"/>
      </p:ext>
    </p:extLst>
  </p:cSld>
  <p:clrMap bg1="lt1" tx1="dk1" bg2="lt2" tx2="dk2" accent1="accent1" accent2="accent2" accent3="accent3" accent4="accent4" accent5="accent5" accent6="accent6" hlink="hlink" folHlink="folHlink"/>
  <p:sldLayoutIdLst>
    <p:sldLayoutId id="2147484713" r:id="rId1"/>
    <p:sldLayoutId id="2147484714" r:id="rId2"/>
    <p:sldLayoutId id="2147484715" r:id="rId3"/>
    <p:sldLayoutId id="2147484716" r:id="rId4"/>
    <p:sldLayoutId id="2147484717" r:id="rId5"/>
    <p:sldLayoutId id="2147484718" r:id="rId6"/>
    <p:sldLayoutId id="2147484719" r:id="rId7"/>
    <p:sldLayoutId id="2147484720" r:id="rId8"/>
    <p:sldLayoutId id="2147484721" r:id="rId9"/>
    <p:sldLayoutId id="2147484722" r:id="rId10"/>
    <p:sldLayoutId id="2147484723" r:id="rId11"/>
    <p:sldLayoutId id="2147484724" r:id="rId12"/>
  </p:sldLayoutIdLst>
  <p:timing>
    <p:tnLst>
      <p:par>
        <p:cTn id="1" dur="indefinite" restart="never" nodeType="tmRoot"/>
      </p:par>
    </p:tnLst>
  </p:timing>
  <p:hf hdr="0" dt="0"/>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charset="0"/>
          <a:ea typeface="宋体" charset="0"/>
          <a:cs typeface="宋体" charset="0"/>
        </a:defRPr>
      </a:lvl2pPr>
      <a:lvl3pPr algn="l" rtl="0" eaLnBrk="0" fontAlgn="base" hangingPunct="0">
        <a:spcBef>
          <a:spcPct val="0"/>
        </a:spcBef>
        <a:spcAft>
          <a:spcPct val="0"/>
        </a:spcAft>
        <a:defRPr kumimoji="1" sz="4400">
          <a:solidFill>
            <a:schemeClr val="tx2"/>
          </a:solidFill>
          <a:latin typeface="Tahoma" charset="0"/>
          <a:ea typeface="宋体" charset="0"/>
          <a:cs typeface="宋体" charset="0"/>
        </a:defRPr>
      </a:lvl3pPr>
      <a:lvl4pPr algn="l" rtl="0" eaLnBrk="0" fontAlgn="base" hangingPunct="0">
        <a:spcBef>
          <a:spcPct val="0"/>
        </a:spcBef>
        <a:spcAft>
          <a:spcPct val="0"/>
        </a:spcAft>
        <a:defRPr kumimoji="1" sz="4400">
          <a:solidFill>
            <a:schemeClr val="tx2"/>
          </a:solidFill>
          <a:latin typeface="Tahoma" charset="0"/>
          <a:ea typeface="宋体" charset="0"/>
          <a:cs typeface="宋体" charset="0"/>
        </a:defRPr>
      </a:lvl4pPr>
      <a:lvl5pPr algn="l" rtl="0" eaLnBrk="0" fontAlgn="base" hangingPunct="0">
        <a:spcBef>
          <a:spcPct val="0"/>
        </a:spcBef>
        <a:spcAft>
          <a:spcPct val="0"/>
        </a:spcAft>
        <a:defRPr kumimoji="1" sz="4400">
          <a:solidFill>
            <a:schemeClr val="tx2"/>
          </a:solidFill>
          <a:latin typeface="Tahoma" charset="0"/>
          <a:ea typeface="宋体" charset="0"/>
          <a:cs typeface="宋体" charset="0"/>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63418BE-4C7B-A549-A871-9B7E4D9835E8}"/>
              </a:ext>
            </a:extLst>
          </p:cNvPr>
          <p:cNvSpPr>
            <a:spLocks noChangeArrowheads="1"/>
          </p:cNvSpPr>
          <p:nvPr/>
        </p:nvSpPr>
        <p:spPr bwMode="ltGray">
          <a:xfrm>
            <a:off x="417513" y="1098550"/>
            <a:ext cx="438150" cy="474663"/>
          </a:xfrm>
          <a:prstGeom prst="rect">
            <a:avLst/>
          </a:prstGeom>
          <a:solidFill>
            <a:schemeClr val="accent2"/>
          </a:solidFill>
          <a:ln>
            <a:noFill/>
          </a:ln>
          <a:extLst>
            <a:ext uri="{91240B29-F687-4f45-9708-019B960494DF}"/>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charset="0"/>
              <a:ea typeface="宋体" charset="-122"/>
            </a:endParaRPr>
          </a:p>
        </p:txBody>
      </p:sp>
      <p:sp>
        <p:nvSpPr>
          <p:cNvPr id="1027" name="Rectangle 3">
            <a:extLst>
              <a:ext uri="{FF2B5EF4-FFF2-40B4-BE49-F238E27FC236}">
                <a16:creationId xmlns:a16="http://schemas.microsoft.com/office/drawing/2014/main" id="{DDE9590D-9455-064E-AC89-F1AD3216AB84}"/>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xtLst>
            <a:ext uri="{91240B29-F687-4f45-9708-019B960494DF}"/>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charset="0"/>
              <a:ea typeface="宋体" charset="-122"/>
            </a:endParaRPr>
          </a:p>
        </p:txBody>
      </p:sp>
      <p:sp>
        <p:nvSpPr>
          <p:cNvPr id="1028" name="Rectangle 4">
            <a:extLst>
              <a:ext uri="{FF2B5EF4-FFF2-40B4-BE49-F238E27FC236}">
                <a16:creationId xmlns:a16="http://schemas.microsoft.com/office/drawing/2014/main" id="{E515AD86-A3E9-D94B-B288-2823866C4288}"/>
              </a:ext>
            </a:extLst>
          </p:cNvPr>
          <p:cNvSpPr>
            <a:spLocks noChangeArrowheads="1"/>
          </p:cNvSpPr>
          <p:nvPr/>
        </p:nvSpPr>
        <p:spPr bwMode="ltGray">
          <a:xfrm>
            <a:off x="541338" y="1520825"/>
            <a:ext cx="422275" cy="474663"/>
          </a:xfrm>
          <a:prstGeom prst="rect">
            <a:avLst/>
          </a:prstGeom>
          <a:solidFill>
            <a:schemeClr val="folHlink"/>
          </a:solidFill>
          <a:ln>
            <a:noFill/>
          </a:ln>
          <a:extLst>
            <a:ext uri="{91240B29-F687-4f45-9708-019B960494DF}"/>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charset="0"/>
              <a:ea typeface="宋体" charset="-122"/>
            </a:endParaRPr>
          </a:p>
        </p:txBody>
      </p:sp>
      <p:sp>
        <p:nvSpPr>
          <p:cNvPr id="1029" name="Rectangle 5">
            <a:extLst>
              <a:ext uri="{FF2B5EF4-FFF2-40B4-BE49-F238E27FC236}">
                <a16:creationId xmlns:a16="http://schemas.microsoft.com/office/drawing/2014/main" id="{BC18DDF3-7060-2C49-A7B8-CD6077202D12}"/>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xtLst>
            <a:ext uri="{91240B29-F687-4f45-9708-019B960494DF}"/>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charset="0"/>
              <a:ea typeface="宋体" charset="-122"/>
            </a:endParaRPr>
          </a:p>
        </p:txBody>
      </p:sp>
      <p:sp>
        <p:nvSpPr>
          <p:cNvPr id="1030" name="Rectangle 6">
            <a:extLst>
              <a:ext uri="{FF2B5EF4-FFF2-40B4-BE49-F238E27FC236}">
                <a16:creationId xmlns:a16="http://schemas.microsoft.com/office/drawing/2014/main" id="{3A879C84-9FCB-804E-B1EF-A45F0422BB1A}"/>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xtLst>
            <a:ext uri="{91240B29-F687-4f45-9708-019B960494DF}"/>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charset="0"/>
              <a:ea typeface="宋体" charset="-122"/>
            </a:endParaRPr>
          </a:p>
        </p:txBody>
      </p:sp>
      <p:sp>
        <p:nvSpPr>
          <p:cNvPr id="1031" name="Rectangle 7">
            <a:extLst>
              <a:ext uri="{FF2B5EF4-FFF2-40B4-BE49-F238E27FC236}">
                <a16:creationId xmlns:a16="http://schemas.microsoft.com/office/drawing/2014/main" id="{55F9D8CE-8DFF-744F-8BDA-2195258176FB}"/>
              </a:ext>
            </a:extLst>
          </p:cNvPr>
          <p:cNvSpPr>
            <a:spLocks noChangeArrowheads="1"/>
          </p:cNvSpPr>
          <p:nvPr/>
        </p:nvSpPr>
        <p:spPr bwMode="gray">
          <a:xfrm>
            <a:off x="762000" y="990600"/>
            <a:ext cx="31750" cy="1052513"/>
          </a:xfrm>
          <a:prstGeom prst="rect">
            <a:avLst/>
          </a:prstGeom>
          <a:solidFill>
            <a:schemeClr val="bg2"/>
          </a:solidFill>
          <a:ln>
            <a:noFill/>
          </a:ln>
          <a:extLst>
            <a:ext uri="{91240B29-F687-4f45-9708-019B960494DF}"/>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charset="0"/>
              <a:ea typeface="宋体" charset="-122"/>
            </a:endParaRPr>
          </a:p>
        </p:txBody>
      </p:sp>
      <p:sp>
        <p:nvSpPr>
          <p:cNvPr id="1032" name="Rectangle 8">
            <a:extLst>
              <a:ext uri="{FF2B5EF4-FFF2-40B4-BE49-F238E27FC236}">
                <a16:creationId xmlns:a16="http://schemas.microsoft.com/office/drawing/2014/main" id="{0F17122F-BF06-464B-9C7D-F8553E5C873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xtLst>
            <a:ext uri="{91240B29-F687-4f45-9708-019B960494DF}"/>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charset="0"/>
              <a:ea typeface="宋体" charset="-122"/>
            </a:endParaRPr>
          </a:p>
        </p:txBody>
      </p:sp>
      <p:sp>
        <p:nvSpPr>
          <p:cNvPr id="1033" name="Rectangle 9"/>
          <p:cNvSpPr>
            <a:spLocks noGrp="1" noChangeArrowheads="1"/>
          </p:cNvSpPr>
          <p:nvPr>
            <p:ph type="title"/>
          </p:nvPr>
        </p:nvSpPr>
        <p:spPr bwMode="auto">
          <a:xfrm>
            <a:off x="1150938" y="21431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34" name="Rectangle 10"/>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80907" name="Rectangle 11">
            <a:extLst>
              <a:ext uri="{FF2B5EF4-FFF2-40B4-BE49-F238E27FC236}">
                <a16:creationId xmlns:a16="http://schemas.microsoft.com/office/drawing/2014/main" id="{FEE30107-F221-A648-911F-B6A35040E0AE}"/>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FAA26D3D-D897-4be2-8F04-BA451C77F1D7}"/>
          </a:extLst>
        </p:spPr>
        <p:txBody>
          <a:bodyPr vert="horz" wrap="square" lIns="91440" tIns="45720" rIns="91440" bIns="45720" numCol="1" anchor="b" anchorCtr="0" compatLnSpc="1">
            <a:prstTxWarp prst="textNoShape">
              <a:avLst/>
            </a:prstTxWarp>
          </a:bodyPr>
          <a:lstStyle>
            <a:lvl1pPr eaLnBrk="1" hangingPunct="1">
              <a:defRPr sz="1400">
                <a:latin typeface="Tahoma" charset="0"/>
                <a:ea typeface="宋体" charset="-122"/>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052E6F7F-F6A1-4083-9B85-9BAA522E9F07}" type="datetime1">
              <a:rPr kumimoji="0" lang="zh-CN" altLang="en-US" sz="1400" b="0" i="0" u="none" strike="noStrike" kern="1200" cap="none" spc="0" normalizeH="0" baseline="0" noProof="0">
                <a:ln>
                  <a:noFill/>
                </a:ln>
                <a:solidFill>
                  <a:srgbClr val="000000"/>
                </a:solidFill>
                <a:effectLst/>
                <a:uLnTx/>
                <a:uFillTx/>
                <a:latin typeface="Tahoma"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2022/11/8</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
        <p:nvSpPr>
          <p:cNvPr id="80909" name="Rectangle 13">
            <a:extLst>
              <a:ext uri="{FF2B5EF4-FFF2-40B4-BE49-F238E27FC236}">
                <a16:creationId xmlns:a16="http://schemas.microsoft.com/office/drawing/2014/main" id="{0887BB57-952E-064D-A3CD-5CA5F8749506}"/>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FAA26D3D-D897-4be2-8F04-BA451C77F1D7}"/>
          </a:extLst>
        </p:spPr>
        <p:txBody>
          <a:bodyPr vert="horz" wrap="square" lIns="91440" tIns="45720" rIns="91440" bIns="45720" numCol="1" anchor="b" anchorCtr="0" compatLnSpc="1">
            <a:prstTxWarp prst="textNoShape">
              <a:avLst/>
            </a:prstTxWarp>
          </a:bodyPr>
          <a:lstStyle>
            <a:lvl1pPr algn="r" eaLnBrk="1" hangingPunct="1">
              <a:defRPr sz="1400">
                <a:latin typeface="Tahoma" charset="0"/>
                <a:ea typeface="宋体" charset="-122"/>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465B9DED-0D6B-4C5C-900B-EEB650FEADB4}" type="slidenum">
              <a:rPr kumimoji="0" lang="zh-CN" altLang="en-US" sz="1400" b="0" i="0" u="none" strike="noStrike" kern="1200" cap="none" spc="0" normalizeH="0" baseline="0" noProof="0">
                <a:ln>
                  <a:noFill/>
                </a:ln>
                <a:solidFill>
                  <a:srgbClr val="000000"/>
                </a:solidFill>
                <a:effectLst/>
                <a:uLnTx/>
                <a:uFillTx/>
                <a:latin typeface="Tahoma" charset="0"/>
                <a:ea typeface="宋体"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pic>
        <p:nvPicPr>
          <p:cNvPr id="1037" name="Picture 16" descr="index_03"/>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391477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1478239"/>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iming>
    <p:tnLst>
      <p:par>
        <p:cTn id="1" dur="indefinite" restart="never" nodeType="tmRoot"/>
      </p:par>
    </p:tnLst>
  </p:timing>
  <p:hf hdr="0" dt="0"/>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charset="0"/>
          <a:ea typeface="宋体" charset="0"/>
          <a:cs typeface="宋体" charset="0"/>
        </a:defRPr>
      </a:lvl2pPr>
      <a:lvl3pPr algn="l" rtl="0" eaLnBrk="0" fontAlgn="base" hangingPunct="0">
        <a:spcBef>
          <a:spcPct val="0"/>
        </a:spcBef>
        <a:spcAft>
          <a:spcPct val="0"/>
        </a:spcAft>
        <a:defRPr kumimoji="1" sz="4400">
          <a:solidFill>
            <a:schemeClr val="tx2"/>
          </a:solidFill>
          <a:latin typeface="Tahoma" charset="0"/>
          <a:ea typeface="宋体" charset="0"/>
          <a:cs typeface="宋体" charset="0"/>
        </a:defRPr>
      </a:lvl3pPr>
      <a:lvl4pPr algn="l" rtl="0" eaLnBrk="0" fontAlgn="base" hangingPunct="0">
        <a:spcBef>
          <a:spcPct val="0"/>
        </a:spcBef>
        <a:spcAft>
          <a:spcPct val="0"/>
        </a:spcAft>
        <a:defRPr kumimoji="1" sz="4400">
          <a:solidFill>
            <a:schemeClr val="tx2"/>
          </a:solidFill>
          <a:latin typeface="Tahoma" charset="0"/>
          <a:ea typeface="宋体" charset="0"/>
          <a:cs typeface="宋体" charset="0"/>
        </a:defRPr>
      </a:lvl4pPr>
      <a:lvl5pPr algn="l" rtl="0" eaLnBrk="0" fontAlgn="base" hangingPunct="0">
        <a:spcBef>
          <a:spcPct val="0"/>
        </a:spcBef>
        <a:spcAft>
          <a:spcPct val="0"/>
        </a:spcAft>
        <a:defRPr kumimoji="1" sz="4400">
          <a:solidFill>
            <a:schemeClr val="tx2"/>
          </a:solidFill>
          <a:latin typeface="Tahoma" charset="0"/>
          <a:ea typeface="宋体" charset="0"/>
          <a:cs typeface="宋体" charset="0"/>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157BB10-E930-1B49-9A99-256FFB9F21C9}"/>
              </a:ext>
            </a:extLst>
          </p:cNvPr>
          <p:cNvSpPr>
            <a:spLocks noChangeArrowheads="1"/>
          </p:cNvSpPr>
          <p:nvPr/>
        </p:nvSpPr>
        <p:spPr bwMode="ltGray">
          <a:xfrm>
            <a:off x="417513" y="10985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charset="0"/>
              <a:ea typeface="宋体" charset="-122"/>
            </a:endParaRPr>
          </a:p>
        </p:txBody>
      </p:sp>
      <p:sp>
        <p:nvSpPr>
          <p:cNvPr id="1027" name="Rectangle 3">
            <a:extLst>
              <a:ext uri="{FF2B5EF4-FFF2-40B4-BE49-F238E27FC236}">
                <a16:creationId xmlns:a16="http://schemas.microsoft.com/office/drawing/2014/main" id="{D14486D2-80F3-024A-8C7D-A7E41BD4BE4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charset="0"/>
              <a:ea typeface="宋体" charset="-122"/>
            </a:endParaRPr>
          </a:p>
        </p:txBody>
      </p:sp>
      <p:sp>
        <p:nvSpPr>
          <p:cNvPr id="1028" name="Rectangle 4">
            <a:extLst>
              <a:ext uri="{FF2B5EF4-FFF2-40B4-BE49-F238E27FC236}">
                <a16:creationId xmlns:a16="http://schemas.microsoft.com/office/drawing/2014/main" id="{200D44E2-41F7-7B4E-B7B3-BC315F9B5246}"/>
              </a:ext>
            </a:extLst>
          </p:cNvPr>
          <p:cNvSpPr>
            <a:spLocks noChangeArrowheads="1"/>
          </p:cNvSpPr>
          <p:nvPr/>
        </p:nvSpPr>
        <p:spPr bwMode="ltGray">
          <a:xfrm>
            <a:off x="541338" y="15208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charset="0"/>
              <a:ea typeface="宋体" charset="-122"/>
            </a:endParaRPr>
          </a:p>
        </p:txBody>
      </p:sp>
      <p:sp>
        <p:nvSpPr>
          <p:cNvPr id="1029" name="Rectangle 5">
            <a:extLst>
              <a:ext uri="{FF2B5EF4-FFF2-40B4-BE49-F238E27FC236}">
                <a16:creationId xmlns:a16="http://schemas.microsoft.com/office/drawing/2014/main" id="{C7B01BD1-841D-884A-9690-345715F211AD}"/>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charset="0"/>
              <a:ea typeface="宋体" charset="-122"/>
            </a:endParaRPr>
          </a:p>
        </p:txBody>
      </p:sp>
      <p:sp>
        <p:nvSpPr>
          <p:cNvPr id="1030" name="Rectangle 6">
            <a:extLst>
              <a:ext uri="{FF2B5EF4-FFF2-40B4-BE49-F238E27FC236}">
                <a16:creationId xmlns:a16="http://schemas.microsoft.com/office/drawing/2014/main" id="{BDA05DCA-95A1-9147-B2D5-6E4A594578F1}"/>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charset="0"/>
              <a:ea typeface="宋体" charset="-122"/>
            </a:endParaRPr>
          </a:p>
        </p:txBody>
      </p:sp>
      <p:sp>
        <p:nvSpPr>
          <p:cNvPr id="1031" name="Rectangle 7">
            <a:extLst>
              <a:ext uri="{FF2B5EF4-FFF2-40B4-BE49-F238E27FC236}">
                <a16:creationId xmlns:a16="http://schemas.microsoft.com/office/drawing/2014/main" id="{A55EDA75-32AD-3F4E-86AB-8C23E42BF284}"/>
              </a:ext>
            </a:extLst>
          </p:cNvPr>
          <p:cNvSpPr>
            <a:spLocks noChangeArrowheads="1"/>
          </p:cNvSpPr>
          <p:nvPr/>
        </p:nvSpPr>
        <p:spPr bwMode="gray">
          <a:xfrm>
            <a:off x="762000" y="99060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charset="0"/>
              <a:ea typeface="宋体" charset="-122"/>
            </a:endParaRPr>
          </a:p>
        </p:txBody>
      </p:sp>
      <p:sp>
        <p:nvSpPr>
          <p:cNvPr id="1032" name="Rectangle 8">
            <a:extLst>
              <a:ext uri="{FF2B5EF4-FFF2-40B4-BE49-F238E27FC236}">
                <a16:creationId xmlns:a16="http://schemas.microsoft.com/office/drawing/2014/main" id="{ACD3E4FC-7515-1248-92C6-387315084587}"/>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charset="0"/>
                <a:ea typeface="宋体" charset="-122"/>
              </a:defRPr>
            </a:lvl1pPr>
            <a:lvl2pPr marL="742950" indent="-285750">
              <a:defRPr>
                <a:solidFill>
                  <a:schemeClr val="tx1"/>
                </a:solidFill>
                <a:latin typeface="Times New Roman" charset="0"/>
                <a:ea typeface="宋体" charset="-122"/>
              </a:defRPr>
            </a:lvl2pPr>
            <a:lvl3pPr marL="1143000" indent="-228600">
              <a:defRPr>
                <a:solidFill>
                  <a:schemeClr val="tx1"/>
                </a:solidFill>
                <a:latin typeface="Times New Roman" charset="0"/>
                <a:ea typeface="宋体" charset="-122"/>
              </a:defRPr>
            </a:lvl3pPr>
            <a:lvl4pPr marL="1600200" indent="-228600">
              <a:defRPr>
                <a:solidFill>
                  <a:schemeClr val="tx1"/>
                </a:solidFill>
                <a:latin typeface="Times New Roman" charset="0"/>
                <a:ea typeface="宋体" charset="-122"/>
              </a:defRPr>
            </a:lvl4pPr>
            <a:lvl5pPr marL="2057400" indent="-228600">
              <a:defRPr>
                <a:solidFill>
                  <a:schemeClr val="tx1"/>
                </a:solidFill>
                <a:latin typeface="Times New Roman" charset="0"/>
                <a:ea typeface="宋体" charset="-122"/>
              </a:defRPr>
            </a:lvl5pPr>
            <a:lvl6pPr marL="2514600" indent="-228600" eaLnBrk="0" fontAlgn="base" hangingPunct="0">
              <a:spcBef>
                <a:spcPct val="0"/>
              </a:spcBef>
              <a:spcAft>
                <a:spcPct val="0"/>
              </a:spcAft>
              <a:defRPr>
                <a:solidFill>
                  <a:schemeClr val="tx1"/>
                </a:solidFill>
                <a:latin typeface="Times New Roman" charset="0"/>
                <a:ea typeface="宋体" charset="-122"/>
              </a:defRPr>
            </a:lvl6pPr>
            <a:lvl7pPr marL="2971800" indent="-228600" eaLnBrk="0" fontAlgn="base" hangingPunct="0">
              <a:spcBef>
                <a:spcPct val="0"/>
              </a:spcBef>
              <a:spcAft>
                <a:spcPct val="0"/>
              </a:spcAft>
              <a:defRPr>
                <a:solidFill>
                  <a:schemeClr val="tx1"/>
                </a:solidFill>
                <a:latin typeface="Times New Roman" charset="0"/>
                <a:ea typeface="宋体" charset="-122"/>
              </a:defRPr>
            </a:lvl7pPr>
            <a:lvl8pPr marL="3429000" indent="-228600" eaLnBrk="0" fontAlgn="base" hangingPunct="0">
              <a:spcBef>
                <a:spcPct val="0"/>
              </a:spcBef>
              <a:spcAft>
                <a:spcPct val="0"/>
              </a:spcAft>
              <a:defRPr>
                <a:solidFill>
                  <a:schemeClr val="tx1"/>
                </a:solidFill>
                <a:latin typeface="Times New Roman" charset="0"/>
                <a:ea typeface="宋体" charset="-122"/>
              </a:defRPr>
            </a:lvl8pPr>
            <a:lvl9pPr marL="3886200" indent="-228600" eaLnBrk="0" fontAlgn="base" hangingPunct="0">
              <a:spcBef>
                <a:spcPct val="0"/>
              </a:spcBef>
              <a:spcAft>
                <a:spcPct val="0"/>
              </a:spcAft>
              <a:defRPr>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charset="0"/>
              <a:ea typeface="宋体" charset="-122"/>
            </a:endParaRPr>
          </a:p>
        </p:txBody>
      </p:sp>
      <p:sp>
        <p:nvSpPr>
          <p:cNvPr id="1033" name="Rectangle 9">
            <a:extLst>
              <a:ext uri="{FF2B5EF4-FFF2-40B4-BE49-F238E27FC236}">
                <a16:creationId xmlns:a16="http://schemas.microsoft.com/office/drawing/2014/main" id="{EE463BCF-091A-9247-91A0-779077DA4F3F}"/>
              </a:ext>
            </a:extLst>
          </p:cNvPr>
          <p:cNvSpPr>
            <a:spLocks noGrp="1" noChangeArrowheads="1"/>
          </p:cNvSpPr>
          <p:nvPr>
            <p:ph type="title"/>
          </p:nvPr>
        </p:nvSpPr>
        <p:spPr bwMode="auto">
          <a:xfrm>
            <a:off x="1150938" y="21431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34" name="Rectangle 10">
            <a:extLst>
              <a:ext uri="{FF2B5EF4-FFF2-40B4-BE49-F238E27FC236}">
                <a16:creationId xmlns:a16="http://schemas.microsoft.com/office/drawing/2014/main" id="{0CBE1083-2317-244A-81A5-C085AF7D1000}"/>
              </a:ext>
            </a:extLst>
          </p:cNvPr>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0907" name="Rectangle 11">
            <a:extLst>
              <a:ext uri="{FF2B5EF4-FFF2-40B4-BE49-F238E27FC236}">
                <a16:creationId xmlns:a16="http://schemas.microsoft.com/office/drawing/2014/main" id="{415960AD-863A-8243-8F52-2513B60F7C0A}"/>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FAA26D3D-D897-4be2-8F04-BA451C77F1D7}">
              <ma14:placeholderFlag xmlns="" xmlns:ma14="http://schemas.microsoft.com/office/mac/drawingml/2011/main" val="1"/>
            </a:ext>
            <a:ext uri="{909E8E84-426E-40dd-AFC4-6F175D3DCCD1}"/>
            <a:ext uri="{91240B29-F687-4f45-9708-019B960494DF}"/>
            <a:ext uri="{AF507438-7753-43e0-B8FC-AC1667EBCBE1}"/>
          </a:extLst>
        </p:spPr>
        <p:txBody>
          <a:bodyPr vert="horz" wrap="square" lIns="91440" tIns="45720" rIns="91440" bIns="45720" numCol="1" anchor="b" anchorCtr="0" compatLnSpc="1">
            <a:prstTxWarp prst="textNoShape">
              <a:avLst/>
            </a:prstTxWarp>
          </a:bodyPr>
          <a:lstStyle>
            <a:lvl1pPr eaLnBrk="1" hangingPunct="1">
              <a:defRPr sz="1400">
                <a:latin typeface="Tahoma" charset="0"/>
                <a:ea typeface="宋体"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F5208D9A-0B7B-374E-BAD7-C093BE8D0AB1}" type="datetime1">
              <a:rPr kumimoji="0" lang="en-US" altLang="zh-CN" sz="1400" b="0" i="0" u="none" strike="noStrike" kern="1200" cap="none" spc="0" normalizeH="0" baseline="0" noProof="0">
                <a:ln>
                  <a:noFill/>
                </a:ln>
                <a:solidFill>
                  <a:srgbClr val="000000"/>
                </a:solidFill>
                <a:effectLst/>
                <a:uLnTx/>
                <a:uFillTx/>
                <a:latin typeface="Tahoma"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11/8/2022</a:t>
            </a:fld>
            <a:endParaRPr kumimoji="0" lang="en-US" altLang="zh-CN" sz="1400" b="0" i="0" u="none" strike="noStrike" kern="1200" cap="none" spc="0" normalizeH="0" baseline="0" noProof="0">
              <a:ln>
                <a:noFill/>
              </a:ln>
              <a:solidFill>
                <a:srgbClr val="000000"/>
              </a:solidFill>
              <a:effectLst/>
              <a:uLnTx/>
              <a:uFillTx/>
              <a:latin typeface="Tahoma" charset="0"/>
              <a:ea typeface="宋体" charset="-122"/>
            </a:endParaRPr>
          </a:p>
        </p:txBody>
      </p:sp>
      <p:sp>
        <p:nvSpPr>
          <p:cNvPr id="80909" name="Rectangle 13">
            <a:extLst>
              <a:ext uri="{FF2B5EF4-FFF2-40B4-BE49-F238E27FC236}">
                <a16:creationId xmlns:a16="http://schemas.microsoft.com/office/drawing/2014/main" id="{87C4675D-412A-5244-B505-5AE54D546D6B}"/>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FAA26D3D-D897-4be2-8F04-BA451C77F1D7}">
              <ma14:placeholderFlag xmlns="" xmlns:ma14="http://schemas.microsoft.com/office/mac/drawingml/2011/main" val="1"/>
            </a:ext>
            <a:ext uri="{909E8E84-426E-40dd-AFC4-6F175D3DCCD1}"/>
            <a:ext uri="{91240B29-F687-4f45-9708-019B960494DF}"/>
            <a:ext uri="{AF507438-7753-43e0-B8FC-AC1667EBCBE1}"/>
          </a:extLst>
        </p:spPr>
        <p:txBody>
          <a:bodyPr vert="horz" wrap="square" lIns="91440" tIns="45720" rIns="91440" bIns="45720" numCol="1" anchor="b" anchorCtr="0" compatLnSpc="1">
            <a:prstTxWarp prst="textNoShape">
              <a:avLst/>
            </a:prstTxWarp>
          </a:bodyPr>
          <a:lstStyle>
            <a:lvl1pPr algn="r" eaLnBrk="1" hangingPunct="1">
              <a:defRPr sz="1400">
                <a:latin typeface="Tahoma" panose="020B060403050404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C5E414C-8509-0D4E-B1E2-04D63073A217}"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pic>
        <p:nvPicPr>
          <p:cNvPr id="1037" name="Picture 16" descr="index_03">
            <a:extLst>
              <a:ext uri="{FF2B5EF4-FFF2-40B4-BE49-F238E27FC236}">
                <a16:creationId xmlns:a16="http://schemas.microsoft.com/office/drawing/2014/main" id="{69447570-66C2-6F48-A286-0ECC3F89924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391477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8553324"/>
      </p:ext>
    </p:extLst>
  </p:cSld>
  <p:clrMap bg1="lt1" tx1="dk1" bg2="lt2" tx2="dk2" accent1="accent1" accent2="accent2" accent3="accent3" accent4="accent4" accent5="accent5" accent6="accent6" hlink="hlink" folHlink="folHlink"/>
  <p:sldLayoutIdLst>
    <p:sldLayoutId id="2147484739" r:id="rId1"/>
    <p:sldLayoutId id="2147484740" r:id="rId2"/>
    <p:sldLayoutId id="2147484741" r:id="rId3"/>
    <p:sldLayoutId id="2147484742" r:id="rId4"/>
    <p:sldLayoutId id="2147484743" r:id="rId5"/>
    <p:sldLayoutId id="2147484744" r:id="rId6"/>
    <p:sldLayoutId id="2147484745" r:id="rId7"/>
    <p:sldLayoutId id="2147484746" r:id="rId8"/>
    <p:sldLayoutId id="2147484747" r:id="rId9"/>
    <p:sldLayoutId id="2147484748" r:id="rId10"/>
    <p:sldLayoutId id="2147484749" r:id="rId11"/>
    <p:sldLayoutId id="2147484750" r:id="rId12"/>
  </p:sldLayoutIdLst>
  <p:hf hdr="0" ftr="0" dt="0"/>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charset="0"/>
          <a:ea typeface="宋体" charset="0"/>
          <a:cs typeface="宋体" charset="0"/>
        </a:defRPr>
      </a:lvl2pPr>
      <a:lvl3pPr algn="l" rtl="0" eaLnBrk="0" fontAlgn="base" hangingPunct="0">
        <a:spcBef>
          <a:spcPct val="0"/>
        </a:spcBef>
        <a:spcAft>
          <a:spcPct val="0"/>
        </a:spcAft>
        <a:defRPr kumimoji="1" sz="4400">
          <a:solidFill>
            <a:schemeClr val="tx2"/>
          </a:solidFill>
          <a:latin typeface="Tahoma" charset="0"/>
          <a:ea typeface="宋体" charset="0"/>
          <a:cs typeface="宋体" charset="0"/>
        </a:defRPr>
      </a:lvl3pPr>
      <a:lvl4pPr algn="l" rtl="0" eaLnBrk="0" fontAlgn="base" hangingPunct="0">
        <a:spcBef>
          <a:spcPct val="0"/>
        </a:spcBef>
        <a:spcAft>
          <a:spcPct val="0"/>
        </a:spcAft>
        <a:defRPr kumimoji="1" sz="4400">
          <a:solidFill>
            <a:schemeClr val="tx2"/>
          </a:solidFill>
          <a:latin typeface="Tahoma" charset="0"/>
          <a:ea typeface="宋体" charset="0"/>
          <a:cs typeface="宋体" charset="0"/>
        </a:defRPr>
      </a:lvl4pPr>
      <a:lvl5pPr algn="l" rtl="0" eaLnBrk="0" fontAlgn="base" hangingPunct="0">
        <a:spcBef>
          <a:spcPct val="0"/>
        </a:spcBef>
        <a:spcAft>
          <a:spcPct val="0"/>
        </a:spcAft>
        <a:defRPr kumimoji="1" sz="4400">
          <a:solidFill>
            <a:schemeClr val="tx2"/>
          </a:solidFill>
          <a:latin typeface="Tahoma" charset="0"/>
          <a:ea typeface="宋体" charset="0"/>
          <a:cs typeface="宋体" charset="0"/>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cs typeface="宋体"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cs typeface="宋体"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cs typeface="宋体"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cs typeface="宋体" charset="-122"/>
        </a:defRPr>
      </a:lvl5pPr>
      <a:lvl6pPr marL="25146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12.emf"/><Relationship Id="rId5" Type="http://schemas.openxmlformats.org/officeDocument/2006/relationships/oleObject" Target="../embeddings/oleObject2.bin"/><Relationship Id="rId4" Type="http://schemas.openxmlformats.org/officeDocument/2006/relationships/image" Target="../media/image11.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18.png"/><Relationship Id="rId7" Type="http://schemas.openxmlformats.org/officeDocument/2006/relationships/image" Target="../media/image16.emf"/><Relationship Id="rId12" Type="http://schemas.openxmlformats.org/officeDocument/2006/relationships/image" Target="../media/image58.png"/><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17.emf"/><Relationship Id="rId5" Type="http://schemas.openxmlformats.org/officeDocument/2006/relationships/image" Target="../media/image16.emf"/><Relationship Id="rId10" Type="http://schemas.openxmlformats.org/officeDocument/2006/relationships/oleObject" Target="../embeddings/oleObject28.bin"/><Relationship Id="rId4" Type="http://schemas.openxmlformats.org/officeDocument/2006/relationships/oleObject" Target="../embeddings/oleObject3.bin"/></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59.xml"/><Relationship Id="rId1" Type="http://schemas.openxmlformats.org/officeDocument/2006/relationships/vmlDrawing" Target="../drawings/vmlDrawing3.vml"/><Relationship Id="rId5" Type="http://schemas.openxmlformats.org/officeDocument/2006/relationships/image" Target="../media/image26.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59.xml"/><Relationship Id="rId1" Type="http://schemas.openxmlformats.org/officeDocument/2006/relationships/vmlDrawing" Target="../drawings/vmlDrawing4.vml"/><Relationship Id="rId4" Type="http://schemas.openxmlformats.org/officeDocument/2006/relationships/image" Target="../media/image27.w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9.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9.xml"/><Relationship Id="rId5" Type="http://schemas.openxmlformats.org/officeDocument/2006/relationships/image" Target="../media/image31.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9.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9.xml"/><Relationship Id="rId1" Type="http://schemas.openxmlformats.org/officeDocument/2006/relationships/vmlDrawing" Target="../drawings/vmlDrawing5.vml"/><Relationship Id="rId6" Type="http://schemas.openxmlformats.org/officeDocument/2006/relationships/image" Target="../media/image34.wmf"/><Relationship Id="rId5" Type="http://schemas.openxmlformats.org/officeDocument/2006/relationships/oleObject" Target="../embeddings/oleObject7.bin"/><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9.xml"/><Relationship Id="rId1" Type="http://schemas.openxmlformats.org/officeDocument/2006/relationships/slideLayout" Target="../slideLayouts/slideLayout24.xml"/><Relationship Id="rId4" Type="http://schemas.openxmlformats.org/officeDocument/2006/relationships/image" Target="../media/image41.gif"/></Relationships>
</file>

<file path=ppt/slides/_rels/slide46.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8" Type="http://schemas.openxmlformats.org/officeDocument/2006/relationships/image" Target="../media/image42.tiff"/><Relationship Id="rId3" Type="http://schemas.openxmlformats.org/officeDocument/2006/relationships/oleObject" Target="../embeddings/oleObject8.bin"/><Relationship Id="rId7" Type="http://schemas.openxmlformats.org/officeDocument/2006/relationships/image" Target="../media/image46.png"/><Relationship Id="rId2" Type="http://schemas.openxmlformats.org/officeDocument/2006/relationships/slideLayout" Target="../slideLayouts/slideLayout24.xml"/><Relationship Id="rId1" Type="http://schemas.openxmlformats.org/officeDocument/2006/relationships/vmlDrawing" Target="../drawings/vmlDrawing6.v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emf"/><Relationship Id="rId9"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4.xml"/><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51.png"/><Relationship Id="rId1" Type="http://schemas.openxmlformats.org/officeDocument/2006/relationships/slideLayout" Target="../slideLayouts/slideLayout24.xml"/><Relationship Id="rId4" Type="http://schemas.openxmlformats.org/officeDocument/2006/relationships/image" Target="../media/image370.png"/></Relationships>
</file>

<file path=ppt/slides/_rels/slide52.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52.png"/><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3.png"/><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4.xml"/><Relationship Id="rId4" Type="http://schemas.openxmlformats.org/officeDocument/2006/relationships/image" Target="../media/image37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9.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9.xml"/><Relationship Id="rId4" Type="http://schemas.openxmlformats.org/officeDocument/2006/relationships/image" Target="../media/image59.png"/></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9.xml"/><Relationship Id="rId5" Type="http://schemas.openxmlformats.org/officeDocument/2006/relationships/image" Target="../media/image63.png"/><Relationship Id="rId4" Type="http://schemas.openxmlformats.org/officeDocument/2006/relationships/image" Target="../media/image62.png"/></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9.xml"/><Relationship Id="rId4" Type="http://schemas.openxmlformats.org/officeDocument/2006/relationships/image" Target="../media/image6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9.xml"/><Relationship Id="rId5" Type="http://schemas.openxmlformats.org/officeDocument/2006/relationships/image" Target="../media/image69.png"/><Relationship Id="rId4" Type="http://schemas.openxmlformats.org/officeDocument/2006/relationships/image" Target="../media/image68.png"/></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9.xml"/><Relationship Id="rId4" Type="http://schemas.openxmlformats.org/officeDocument/2006/relationships/image" Target="../media/image69.png"/></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9.xml"/><Relationship Id="rId5" Type="http://schemas.openxmlformats.org/officeDocument/2006/relationships/image" Target="../media/image75.png"/><Relationship Id="rId4" Type="http://schemas.openxmlformats.org/officeDocument/2006/relationships/image" Target="../media/image74.png"/></Relationships>
</file>

<file path=ppt/slides/_rels/slide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9.xml"/><Relationship Id="rId4" Type="http://schemas.openxmlformats.org/officeDocument/2006/relationships/image" Target="../media/image75.png"/></Relationships>
</file>

<file path=ppt/slides/_rels/slide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9.xml"/><Relationship Id="rId5" Type="http://schemas.openxmlformats.org/officeDocument/2006/relationships/image" Target="../media/image81.png"/><Relationship Id="rId4" Type="http://schemas.openxmlformats.org/officeDocument/2006/relationships/image" Target="../media/image80.png"/></Relationships>
</file>

<file path=ppt/slides/_rels/slide6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9.xml"/><Relationship Id="rId4" Type="http://schemas.openxmlformats.org/officeDocument/2006/relationships/image" Target="../media/image81.png"/></Relationships>
</file>

<file path=ppt/slides/_rels/slide6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9.xml"/><Relationship Id="rId5" Type="http://schemas.openxmlformats.org/officeDocument/2006/relationships/image" Target="../media/image87.png"/><Relationship Id="rId4" Type="http://schemas.openxmlformats.org/officeDocument/2006/relationships/image" Target="../media/image86.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5.xml"/></Relationships>
</file>

<file path=ppt/slides/_rels/slide71.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3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72.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15.xml"/><Relationship Id="rId1" Type="http://schemas.openxmlformats.org/officeDocument/2006/relationships/slideLayout" Target="../slideLayouts/slideLayout35.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7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35.xml"/></Relationships>
</file>

<file path=ppt/slides/_rels/slide7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5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9.xml"/></Relationships>
</file>

<file path=ppt/slides/_rels/slide7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64.xml"/></Relationships>
</file>

<file path=ppt/slides/_rels/slide7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4.xml"/></Relationships>
</file>

<file path=ppt/slides/_rels/slide7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4.xml"/></Relationships>
</file>

<file path=ppt/slides/_rels/slide7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4.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7.xml"/></Relationships>
</file>

<file path=ppt/slides/_rels/slide8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4.xml"/></Relationships>
</file>

<file path=ppt/slides/_rels/slide8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64.xml"/></Relationships>
</file>

<file path=ppt/slides/_rels/slide8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4.xml"/></Relationships>
</file>

<file path=ppt/slides/_rels/slide8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4.xml"/></Relationships>
</file>

<file path=ppt/slides/_rels/slide8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4.xml"/></Relationships>
</file>

<file path=ppt/slides/_rels/slide8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4.xml"/></Relationships>
</file>

<file path=ppt/slides/_rels/slide8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4.xml"/></Relationships>
</file>

<file path=ppt/slides/_rels/slide8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64.xml"/></Relationships>
</file>

<file path=ppt/slides/_rels/slide8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4.xml"/></Relationships>
</file>

<file path=ppt/slides/_rels/slide8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6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7.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64.xml"/></Relationships>
</file>

<file path=ppt/slides/_rels/slide9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4.xml"/></Relationships>
</file>

<file path=ppt/slides/_rels/slide9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4.xml"/></Relationships>
</file>

<file path=ppt/slides/_rels/slide9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4.xml"/></Relationships>
</file>

<file path=ppt/slides/_rels/slide9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4.xml"/></Relationships>
</file>

<file path=ppt/slides/_rels/slide9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4.xml"/></Relationships>
</file>

<file path=ppt/slides/_rels/slide9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64.xml"/></Relationships>
</file>

<file path=ppt/slides/_rels/slide9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64.xml"/></Relationships>
</file>

<file path=ppt/slides/_rels/slide9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7.xml"/><Relationship Id="rId1" Type="http://schemas.openxmlformats.org/officeDocument/2006/relationships/slideLayout" Target="../slideLayouts/slideLayout64.xml"/></Relationships>
</file>

<file path=ppt/slides/_rels/slide9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6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幻灯片编号占位符 4">
            <a:extLst>
              <a:ext uri="{FF2B5EF4-FFF2-40B4-BE49-F238E27FC236}">
                <a16:creationId xmlns:a16="http://schemas.microsoft.com/office/drawing/2014/main" id="{63531A41-07DC-4D4F-B04A-D27A5D12A056}"/>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AE2F4C0-3766-2446-89D5-1EA7D2BCC7F1}" type="slidenum">
              <a:rPr kumimoji="0" lang="zh-CN" altLang="en-US" sz="1400" b="0" i="0" u="none" strike="noStrike" kern="1200" cap="none" spc="0" normalizeH="0" baseline="0" noProof="0">
                <a:ln>
                  <a:noFill/>
                </a:ln>
                <a:solidFill>
                  <a:srgbClr val="1C1C1C"/>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altLang="zh-CN" sz="1400" b="0" i="0" u="none" strike="noStrike" kern="1200" cap="none" spc="0" normalizeH="0" baseline="0" noProof="0">
              <a:ln>
                <a:noFill/>
              </a:ln>
              <a:solidFill>
                <a:srgbClr val="1C1C1C"/>
              </a:solidFill>
              <a:effectLst/>
              <a:uLnTx/>
              <a:uFillTx/>
              <a:latin typeface="Tahoma" panose="020B0604030504040204" pitchFamily="34" charset="0"/>
              <a:ea typeface="SimSun" panose="02010600030101010101" pitchFamily="2" charset="-122"/>
            </a:endParaRPr>
          </a:p>
        </p:txBody>
      </p:sp>
      <p:sp>
        <p:nvSpPr>
          <p:cNvPr id="6" name="标题 1">
            <a:extLst>
              <a:ext uri="{FF2B5EF4-FFF2-40B4-BE49-F238E27FC236}">
                <a16:creationId xmlns:a16="http://schemas.microsoft.com/office/drawing/2014/main" id="{1252F81F-BCE5-734D-AB1F-4EFE6A87ED04}"/>
              </a:ext>
            </a:extLst>
          </p:cNvPr>
          <p:cNvSpPr txBox="1">
            <a:spLocks noChangeArrowheads="1"/>
          </p:cNvSpPr>
          <p:nvPr/>
        </p:nvSpPr>
        <p:spPr bwMode="auto">
          <a:xfrm>
            <a:off x="4572000" y="2527697"/>
            <a:ext cx="4527550"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4000" b="0" i="0" u="none" strike="noStrike" kern="0" cap="none" spc="0" normalizeH="0" baseline="0" noProof="0" dirty="0">
                <a:ln>
                  <a:noFill/>
                </a:ln>
                <a:solidFill>
                  <a:srgbClr val="333399"/>
                </a:solidFill>
                <a:effectLst/>
                <a:uLnTx/>
                <a:uFillTx/>
                <a:latin typeface="Tahoma"/>
                <a:ea typeface="SimSun" panose="02010600030101010101" pitchFamily="2" charset="-122"/>
              </a:rPr>
              <a:t>算法设计与分析</a:t>
            </a:r>
          </a:p>
        </p:txBody>
      </p:sp>
      <p:sp>
        <p:nvSpPr>
          <p:cNvPr id="8" name="Title 2">
            <a:extLst>
              <a:ext uri="{FF2B5EF4-FFF2-40B4-BE49-F238E27FC236}">
                <a16:creationId xmlns:a16="http://schemas.microsoft.com/office/drawing/2014/main" id="{58878312-0894-E146-9AC9-1502E0E34978}"/>
              </a:ext>
            </a:extLst>
          </p:cNvPr>
          <p:cNvSpPr txBox="1">
            <a:spLocks/>
          </p:cNvSpPr>
          <p:nvPr/>
        </p:nvSpPr>
        <p:spPr bwMode="auto">
          <a:xfrm>
            <a:off x="743315" y="1784747"/>
            <a:ext cx="7260998" cy="146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lvl="0" algn="ctr"/>
            <a:r>
              <a:rPr lang="zh-CN" altLang="en-US" b="1" kern="0" dirty="0" smtClean="0">
                <a:solidFill>
                  <a:srgbClr val="333399"/>
                </a:solidFill>
              </a:rPr>
              <a:t>贪心算法</a:t>
            </a:r>
            <a:endParaRPr lang="zh-CN" altLang="en-US" b="1" kern="0" dirty="0">
              <a:solidFill>
                <a:srgbClr val="333399"/>
              </a:solidFill>
            </a:endParaRPr>
          </a:p>
        </p:txBody>
      </p:sp>
      <p:sp>
        <p:nvSpPr>
          <p:cNvPr id="10" name="副标题 2">
            <a:extLst>
              <a:ext uri="{FF2B5EF4-FFF2-40B4-BE49-F238E27FC236}">
                <a16:creationId xmlns:a16="http://schemas.microsoft.com/office/drawing/2014/main" id="{CC0B9E59-8F7A-EF46-8ADB-8690F36380B9}"/>
              </a:ext>
            </a:extLst>
          </p:cNvPr>
          <p:cNvSpPr txBox="1">
            <a:spLocks noChangeArrowheads="1"/>
          </p:cNvSpPr>
          <p:nvPr/>
        </p:nvSpPr>
        <p:spPr bwMode="auto">
          <a:xfrm>
            <a:off x="3421063" y="4471988"/>
            <a:ext cx="4764087"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Clr>
                <a:schemeClr val="folHlink"/>
              </a:buClr>
              <a:buSzPct val="60000"/>
              <a:buFont typeface="Wingdings" charset="0"/>
              <a:buNone/>
              <a:defRPr kumimoji="1" sz="3200">
                <a:solidFill>
                  <a:schemeClr val="tx1"/>
                </a:solidFill>
                <a:latin typeface="+mn-lt"/>
                <a:ea typeface="SimSun" panose="02010600030101010101" pitchFamily="2" charset="-122"/>
                <a:cs typeface="SimSun" panose="02010600030101010101" pitchFamily="2" charset="-12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SimSun"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SimSun" panose="02010600030101010101" pitchFamily="2" charset="-122"/>
              </a:defRPr>
            </a:lvl5pPr>
            <a:lvl6pPr marL="25146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9pPr>
          </a:lstStyle>
          <a:p>
            <a:pPr marL="0" marR="0" lvl="0" indent="0" algn="l" defTabSz="914400" rtl="0" eaLnBrk="1" fontAlgn="base" latinLnBrk="0" hangingPunct="1">
              <a:lnSpc>
                <a:spcPct val="90000"/>
              </a:lnSpc>
              <a:spcBef>
                <a:spcPct val="0"/>
              </a:spcBef>
              <a:spcAft>
                <a:spcPct val="0"/>
              </a:spcAft>
              <a:buClr>
                <a:srgbClr val="3333CC"/>
              </a:buClr>
              <a:buSzPct val="60000"/>
              <a:buFont typeface="Wingdings" pitchFamily="2" charset="2"/>
              <a:buNone/>
              <a:tabLst/>
              <a:defRPr/>
            </a:pPr>
            <a:endParaRPr kumimoji="1" lang="en-US" altLang="zh-CN" sz="5200" b="0" i="0" u="none" strike="noStrike" kern="0" cap="none" spc="0" normalizeH="0" baseline="0" noProof="0" dirty="0">
              <a:ln>
                <a:noFill/>
              </a:ln>
              <a:solidFill>
                <a:srgbClr val="333399"/>
              </a:solidFill>
              <a:effectLst/>
              <a:uLnTx/>
              <a:uFillTx/>
              <a:latin typeface="Tahoma"/>
              <a:ea typeface="SimSun" panose="02010600030101010101" pitchFamily="2" charset="-122"/>
            </a:endParaRPr>
          </a:p>
          <a:p>
            <a:pPr marL="1600200" marR="0" lvl="3" indent="-228600" algn="r" defTabSz="914400" rtl="0" eaLnBrk="1" fontAlgn="base" latinLnBrk="0" hangingPunct="1">
              <a:lnSpc>
                <a:spcPct val="90000"/>
              </a:lnSpc>
              <a:spcBef>
                <a:spcPct val="20000"/>
              </a:spcBef>
              <a:spcAft>
                <a:spcPct val="0"/>
              </a:spcAft>
              <a:buClr>
                <a:srgbClr val="FFCF01"/>
              </a:buClr>
              <a:buSzPct val="55000"/>
              <a:buFont typeface="Wingdings" pitchFamily="2" charset="2"/>
              <a:buNone/>
              <a:tabLst/>
              <a:defRPr/>
            </a:pPr>
            <a:r>
              <a:rPr kumimoji="1" lang="zh-CN" altLang="en-US" sz="2000" b="0" i="0" u="none" strike="noStrike" kern="0" cap="none" spc="0" normalizeH="0" baseline="0" noProof="0" dirty="0">
                <a:ln>
                  <a:noFill/>
                </a:ln>
                <a:solidFill>
                  <a:srgbClr val="000000"/>
                </a:solidFill>
                <a:effectLst/>
                <a:uLnTx/>
                <a:uFillTx/>
                <a:latin typeface="Tahoma"/>
                <a:ea typeface="SimSun" panose="02010600030101010101" pitchFamily="2" charset="-122"/>
              </a:rPr>
              <a:t>                         </a:t>
            </a:r>
            <a:r>
              <a:rPr kumimoji="1" lang="zh-CN" altLang="en-US" sz="2400" b="0" i="0" u="none" strike="noStrike" kern="0" cap="none" spc="0" normalizeH="0" baseline="0" noProof="0" dirty="0">
                <a:ln>
                  <a:noFill/>
                </a:ln>
                <a:solidFill>
                  <a:srgbClr val="000000"/>
                </a:solidFill>
                <a:effectLst/>
                <a:uLnTx/>
                <a:uFillTx/>
                <a:latin typeface="Tahoma"/>
                <a:ea typeface="SimSun" panose="02010600030101010101" pitchFamily="2" charset="-122"/>
              </a:rPr>
              <a:t>武汉大学国家网络安全学院</a:t>
            </a:r>
            <a:endParaRPr kumimoji="1" lang="en-US" altLang="zh-CN" sz="2400" b="0" i="0" u="none" strike="noStrike" kern="0" cap="none" spc="0" normalizeH="0" baseline="0" noProof="0" dirty="0">
              <a:ln>
                <a:noFill/>
              </a:ln>
              <a:solidFill>
                <a:srgbClr val="000000"/>
              </a:solidFill>
              <a:effectLst/>
              <a:uLnTx/>
              <a:uFillTx/>
              <a:latin typeface="Tahoma"/>
              <a:ea typeface="SimSun" panose="02010600030101010101" pitchFamily="2" charset="-122"/>
            </a:endParaRPr>
          </a:p>
          <a:p>
            <a:pPr marL="1600200" marR="0" lvl="3" indent="-228600" algn="r" defTabSz="914400" rtl="0" eaLnBrk="1" fontAlgn="base" latinLnBrk="0" hangingPunct="1">
              <a:lnSpc>
                <a:spcPct val="90000"/>
              </a:lnSpc>
              <a:spcBef>
                <a:spcPct val="20000"/>
              </a:spcBef>
              <a:spcAft>
                <a:spcPct val="0"/>
              </a:spcAft>
              <a:buClr>
                <a:srgbClr val="FFCF01"/>
              </a:buClr>
              <a:buSzPct val="55000"/>
              <a:buFont typeface="Wingdings" pitchFamily="2" charset="2"/>
              <a:buNone/>
              <a:tabLst/>
              <a:defRPr/>
            </a:pPr>
            <a:r>
              <a:rPr kumimoji="1" lang="zh-CN" altLang="en-US" sz="2400" b="0" i="0" u="none" strike="noStrike" kern="0" cap="none" spc="0" normalizeH="0" baseline="0" noProof="0" dirty="0" smtClean="0">
                <a:ln>
                  <a:noFill/>
                </a:ln>
                <a:solidFill>
                  <a:srgbClr val="000000"/>
                </a:solidFill>
                <a:effectLst/>
                <a:uLnTx/>
                <a:uFillTx/>
                <a:latin typeface="Tahoma"/>
                <a:ea typeface="SimSun" panose="02010600030101010101" pitchFamily="2" charset="-122"/>
              </a:rPr>
              <a:t>李雨晴</a:t>
            </a:r>
            <a:endParaRPr kumimoji="1" lang="en-US" altLang="zh-CN" sz="2400" b="0" i="0" u="none" strike="noStrike" kern="0" cap="none" spc="0" normalizeH="0" baseline="0" noProof="0" dirty="0">
              <a:ln>
                <a:noFill/>
              </a:ln>
              <a:solidFill>
                <a:srgbClr val="000000"/>
              </a:solidFill>
              <a:effectLst/>
              <a:uLnTx/>
              <a:uFillTx/>
              <a:latin typeface="Tahoma"/>
              <a:ea typeface="SimSun" panose="02010600030101010101" pitchFamily="2" charset="-122"/>
            </a:endParaRPr>
          </a:p>
        </p:txBody>
      </p:sp>
    </p:spTree>
    <p:extLst>
      <p:ext uri="{BB962C8B-B14F-4D97-AF65-F5344CB8AC3E}">
        <p14:creationId xmlns:p14="http://schemas.microsoft.com/office/powerpoint/2010/main" val="15268269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标题 1">
            <a:extLst>
              <a:ext uri="{FF2B5EF4-FFF2-40B4-BE49-F238E27FC236}">
                <a16:creationId xmlns:a16="http://schemas.microsoft.com/office/drawing/2014/main" id="{AE76D68D-FF6E-D640-A54C-F93C5CBD72FA}"/>
              </a:ext>
            </a:extLst>
          </p:cNvPr>
          <p:cNvSpPr>
            <a:spLocks noGrp="1"/>
          </p:cNvSpPr>
          <p:nvPr>
            <p:ph type="title"/>
          </p:nvPr>
        </p:nvSpPr>
        <p:spPr/>
        <p:txBody>
          <a:bodyPr/>
          <a:lstStyle/>
          <a:p>
            <a:pPr eaLnBrk="1" hangingPunct="1"/>
            <a:r>
              <a:rPr lang="zh-CN" altLang="en-US" dirty="0" smtClean="0"/>
              <a:t>贪心算法的</a:t>
            </a:r>
            <a:r>
              <a:rPr lang="zh-CN" altLang="en-US" dirty="0"/>
              <a:t>基本步骤</a:t>
            </a:r>
          </a:p>
        </p:txBody>
      </p:sp>
      <p:sp>
        <p:nvSpPr>
          <p:cNvPr id="27650" name="幻灯片编号占位符 3">
            <a:extLst>
              <a:ext uri="{FF2B5EF4-FFF2-40B4-BE49-F238E27FC236}">
                <a16:creationId xmlns:a16="http://schemas.microsoft.com/office/drawing/2014/main" id="{6E49206C-AC91-8F4F-84DD-77E01FFD901B}"/>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0135F43-8798-7E43-9D53-ED516F2D8F42}"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
        <p:nvSpPr>
          <p:cNvPr id="6" name="Rectangle 3">
            <a:extLst>
              <a:ext uri="{FF2B5EF4-FFF2-40B4-BE49-F238E27FC236}">
                <a16:creationId xmlns:a16="http://schemas.microsoft.com/office/drawing/2014/main" id="{EC3EA6B9-7A7B-9942-886A-A2109D2D0FD9}"/>
              </a:ext>
            </a:extLst>
          </p:cNvPr>
          <p:cNvSpPr txBox="1">
            <a:spLocks noChangeArrowheads="1"/>
          </p:cNvSpPr>
          <p:nvPr/>
        </p:nvSpPr>
        <p:spPr bwMode="auto">
          <a:xfrm>
            <a:off x="732941" y="2053048"/>
            <a:ext cx="8110653" cy="3606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9pPr>
          </a:lstStyle>
          <a:p>
            <a:r>
              <a:rPr kumimoji="0" lang="zh-CN" altLang="en-US" sz="2800" dirty="0" smtClean="0">
                <a:solidFill>
                  <a:srgbClr val="000000"/>
                </a:solidFill>
                <a:latin typeface="宋体"/>
              </a:rPr>
              <a:t>确定</a:t>
            </a:r>
            <a:r>
              <a:rPr kumimoji="0" lang="zh-CN" altLang="en-US" sz="2800" dirty="0">
                <a:solidFill>
                  <a:srgbClr val="000000"/>
                </a:solidFill>
                <a:latin typeface="宋体"/>
              </a:rPr>
              <a:t>问题的最优</a:t>
            </a:r>
            <a:r>
              <a:rPr kumimoji="0" lang="zh-CN" altLang="en-US" sz="2800" dirty="0" smtClean="0">
                <a:solidFill>
                  <a:srgbClr val="000000"/>
                </a:solidFill>
                <a:latin typeface="宋体"/>
              </a:rPr>
              <a:t>子结构</a:t>
            </a:r>
            <a:endParaRPr kumimoji="0" lang="en-US" altLang="zh-CN" sz="2800" dirty="0">
              <a:solidFill>
                <a:srgbClr val="000000"/>
              </a:solidFill>
              <a:latin typeface="宋体"/>
            </a:endParaRPr>
          </a:p>
          <a:p>
            <a:r>
              <a:rPr kumimoji="0" lang="zh-CN" altLang="en-US" sz="2800" dirty="0" smtClean="0">
                <a:solidFill>
                  <a:srgbClr val="000000"/>
                </a:solidFill>
                <a:latin typeface="宋体"/>
              </a:rPr>
              <a:t>定义</a:t>
            </a:r>
            <a:r>
              <a:rPr kumimoji="0" lang="zh-CN" altLang="en-US" sz="2800" dirty="0">
                <a:solidFill>
                  <a:srgbClr val="000000"/>
                </a:solidFill>
                <a:latin typeface="宋体"/>
              </a:rPr>
              <a:t>递归</a:t>
            </a:r>
            <a:r>
              <a:rPr kumimoji="0" lang="zh-CN" altLang="en-US" sz="2800" dirty="0" smtClean="0">
                <a:solidFill>
                  <a:srgbClr val="000000"/>
                </a:solidFill>
                <a:latin typeface="宋体"/>
              </a:rPr>
              <a:t>解</a:t>
            </a:r>
            <a:endParaRPr kumimoji="0" lang="zh-CN" altLang="en-US" sz="2800" dirty="0">
              <a:solidFill>
                <a:srgbClr val="000000"/>
              </a:solidFill>
              <a:latin typeface="宋体"/>
            </a:endParaRPr>
          </a:p>
          <a:p>
            <a:r>
              <a:rPr kumimoji="0" lang="zh-CN" altLang="en-US" sz="2800" dirty="0" smtClean="0">
                <a:solidFill>
                  <a:srgbClr val="000000"/>
                </a:solidFill>
                <a:latin typeface="宋体"/>
              </a:rPr>
              <a:t>证明</a:t>
            </a:r>
            <a:r>
              <a:rPr kumimoji="0" lang="zh-CN" altLang="en-US" sz="2800" dirty="0">
                <a:solidFill>
                  <a:srgbClr val="000000"/>
                </a:solidFill>
                <a:latin typeface="宋体"/>
              </a:rPr>
              <a:t>递归的任一步，最优选</a:t>
            </a:r>
            <a:r>
              <a:rPr kumimoji="0" lang="zh-CN" altLang="en-US" sz="2800" dirty="0" smtClean="0">
                <a:solidFill>
                  <a:srgbClr val="000000"/>
                </a:solidFill>
                <a:latin typeface="宋体"/>
              </a:rPr>
              <a:t>择之一就是</a:t>
            </a:r>
            <a:r>
              <a:rPr kumimoji="0" lang="zh-CN" altLang="en-US" sz="2800" dirty="0">
                <a:solidFill>
                  <a:srgbClr val="000000"/>
                </a:solidFill>
                <a:latin typeface="宋体"/>
              </a:rPr>
              <a:t>贪心</a:t>
            </a:r>
            <a:r>
              <a:rPr kumimoji="0" lang="zh-CN" altLang="en-US" sz="2800" dirty="0" smtClean="0">
                <a:solidFill>
                  <a:srgbClr val="000000"/>
                </a:solidFill>
                <a:latin typeface="宋体"/>
              </a:rPr>
              <a:t>选择</a:t>
            </a:r>
            <a:endParaRPr kumimoji="0" lang="zh-CN" altLang="en-US" sz="2800" dirty="0">
              <a:solidFill>
                <a:srgbClr val="000000"/>
              </a:solidFill>
              <a:latin typeface="宋体"/>
            </a:endParaRPr>
          </a:p>
          <a:p>
            <a:r>
              <a:rPr kumimoji="0" lang="zh-CN" altLang="en-US" sz="2800" dirty="0" smtClean="0">
                <a:solidFill>
                  <a:srgbClr val="000000"/>
                </a:solidFill>
                <a:latin typeface="宋体"/>
              </a:rPr>
              <a:t>证明</a:t>
            </a:r>
            <a:r>
              <a:rPr kumimoji="0" lang="zh-CN" altLang="en-US" sz="2800" dirty="0">
                <a:solidFill>
                  <a:srgbClr val="000000"/>
                </a:solidFill>
                <a:latin typeface="宋体"/>
              </a:rPr>
              <a:t>做了贪心选择后，只留下一个非空子</a:t>
            </a:r>
            <a:r>
              <a:rPr kumimoji="0" lang="zh-CN" altLang="en-US" sz="2800" dirty="0" smtClean="0">
                <a:solidFill>
                  <a:srgbClr val="000000"/>
                </a:solidFill>
                <a:latin typeface="宋体"/>
              </a:rPr>
              <a:t>问题</a:t>
            </a:r>
            <a:endParaRPr kumimoji="0" lang="zh-CN" altLang="en-US" sz="2800" dirty="0">
              <a:solidFill>
                <a:srgbClr val="000000"/>
              </a:solidFill>
              <a:latin typeface="宋体"/>
            </a:endParaRPr>
          </a:p>
          <a:p>
            <a:r>
              <a:rPr kumimoji="0" lang="zh-CN" altLang="en-US" sz="2800" dirty="0" smtClean="0">
                <a:solidFill>
                  <a:srgbClr val="000000"/>
                </a:solidFill>
                <a:latin typeface="宋体"/>
              </a:rPr>
              <a:t>设计</a:t>
            </a:r>
            <a:r>
              <a:rPr kumimoji="0" lang="zh-CN" altLang="en-US" sz="2800" dirty="0">
                <a:solidFill>
                  <a:srgbClr val="000000"/>
                </a:solidFill>
                <a:latin typeface="宋体"/>
              </a:rPr>
              <a:t>一个实现贪心策略的</a:t>
            </a:r>
            <a:r>
              <a:rPr kumimoji="0" lang="zh-CN" altLang="en-US" sz="2800" dirty="0" smtClean="0">
                <a:solidFill>
                  <a:srgbClr val="000000"/>
                </a:solidFill>
                <a:latin typeface="宋体"/>
              </a:rPr>
              <a:t>递归（或迭代）算法</a:t>
            </a:r>
            <a:endParaRPr kumimoji="0" lang="zh-CN" altLang="en-US" sz="2800" dirty="0">
              <a:solidFill>
                <a:srgbClr val="000000"/>
              </a:solidFill>
              <a:latin typeface="宋体"/>
            </a:endParaRPr>
          </a:p>
        </p:txBody>
      </p:sp>
    </p:spTree>
    <p:extLst>
      <p:ext uri="{BB962C8B-B14F-4D97-AF65-F5344CB8AC3E}">
        <p14:creationId xmlns:p14="http://schemas.microsoft.com/office/powerpoint/2010/main" val="65115029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幻灯片编号占位符 2">
            <a:extLst>
              <a:ext uri="{FF2B5EF4-FFF2-40B4-BE49-F238E27FC236}">
                <a16:creationId xmlns:a16="http://schemas.microsoft.com/office/drawing/2014/main" id="{6F18E602-0BBC-924C-AE07-4A950A3D5285}"/>
              </a:ext>
            </a:extLst>
          </p:cNvPr>
          <p:cNvSpPr>
            <a:spLocks noGrp="1"/>
          </p:cNvSpPr>
          <p:nvPr>
            <p:ph type="sldNum" sz="quarter" idx="12"/>
          </p:nvPr>
        </p:nvSpPr>
        <p:spPr>
          <a:xfrm>
            <a:off x="8134541" y="6133910"/>
            <a:ext cx="5233987"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1CF09174-9725-8E4E-A92F-FED460DFB799}" type="slidenum">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100</a:t>
            </a:fld>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02402" name="Text Box 2">
            <a:extLst>
              <a:ext uri="{FF2B5EF4-FFF2-40B4-BE49-F238E27FC236}">
                <a16:creationId xmlns:a16="http://schemas.microsoft.com/office/drawing/2014/main" id="{DCD81B22-9D2F-EA4A-B0EE-D93343BA2FED}"/>
              </a:ext>
            </a:extLst>
          </p:cNvPr>
          <p:cNvSpPr txBox="1">
            <a:spLocks noChangeArrowheads="1"/>
          </p:cNvSpPr>
          <p:nvPr/>
        </p:nvSpPr>
        <p:spPr bwMode="auto">
          <a:xfrm>
            <a:off x="1104900" y="967276"/>
            <a:ext cx="73914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4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权重为负的环路</a:t>
            </a:r>
            <a:endParaRPr kumimoji="0" lang="en-US" altLang="zh-CN" sz="4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endParaRPr>
          </a:p>
        </p:txBody>
      </p:sp>
      <p:sp>
        <p:nvSpPr>
          <p:cNvPr id="194563" name="Text Box 3">
            <a:extLst>
              <a:ext uri="{FF2B5EF4-FFF2-40B4-BE49-F238E27FC236}">
                <a16:creationId xmlns:a16="http://schemas.microsoft.com/office/drawing/2014/main" id="{705563A5-A32F-D849-815F-3EF93D4EB3AE}"/>
              </a:ext>
            </a:extLst>
          </p:cNvPr>
          <p:cNvSpPr txBox="1">
            <a:spLocks noChangeArrowheads="1"/>
          </p:cNvSpPr>
          <p:nvPr/>
        </p:nvSpPr>
        <p:spPr bwMode="auto">
          <a:xfrm>
            <a:off x="457200" y="2730655"/>
            <a:ext cx="8686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altLang="zh-CN" sz="2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 </a:t>
            </a:r>
            <a:r>
              <a:rPr kumimoji="0" lang="zh-CN" altLang="en-US" sz="2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推理：如果在</a:t>
            </a:r>
            <a:r>
              <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宋体" panose="02010600030101010101" pitchFamily="2" charset="-122"/>
              </a:rPr>
              <a:t>|V|-1</a:t>
            </a:r>
            <a:r>
              <a:rPr kumimoji="0" lang="en-US" altLang="zh-CN" sz="2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 </a:t>
            </a:r>
            <a:r>
              <a:rPr kumimoji="0" lang="zh-CN" altLang="en-US" sz="2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次循环后，</a:t>
            </a:r>
            <a:r>
              <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宋体" panose="02010600030101010101" pitchFamily="2" charset="-122"/>
              </a:rPr>
              <a:t>d[v]</a:t>
            </a:r>
            <a:r>
              <a:rPr kumimoji="0" lang="zh-CN" altLang="en-US" sz="2400" b="0" i="0" u="none" strike="noStrike" kern="1200" cap="none" spc="0" normalizeH="0" baseline="0" noProof="0" dirty="0">
                <a:ln>
                  <a:noFill/>
                </a:ln>
                <a:solidFill>
                  <a:srgbClr val="003300"/>
                </a:solidFill>
                <a:effectLst/>
                <a:uLnTx/>
                <a:uFillTx/>
                <a:latin typeface="Times New Roman" panose="02020603050405020304" pitchFamily="18" charset="0"/>
                <a:ea typeface="宋体" panose="02010600030101010101" pitchFamily="2" charset="-122"/>
              </a:rPr>
              <a:t>不能收敛，则存在权重为负的环路</a:t>
            </a:r>
            <a:endPar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zh-CN" altLang="en-US" sz="2400" b="0" i="0" u="none" strike="noStrike" kern="1200" cap="none" spc="0" normalizeH="0" baseline="0" noProof="0" dirty="0">
                <a:ln>
                  <a:noFill/>
                </a:ln>
                <a:solidFill>
                  <a:srgbClr val="003300"/>
                </a:solidFill>
                <a:effectLst/>
                <a:uLnTx/>
                <a:uFillTx/>
                <a:latin typeface="Times New Roman" panose="02020603050405020304" pitchFamily="18" charset="0"/>
                <a:ea typeface="宋体" panose="02010600030101010101" pitchFamily="2" charset="-122"/>
              </a:rPr>
              <a:t> </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代码</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8</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到</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10</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行</a:t>
            </a: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511596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4563"/>
                                        </p:tgtEl>
                                        <p:attrNameLst>
                                          <p:attrName>style.visibility</p:attrName>
                                        </p:attrNameLst>
                                      </p:cBhvr>
                                      <p:to>
                                        <p:strVal val="visible"/>
                                      </p:to>
                                    </p:set>
                                    <p:animEffect transition="in" filter="wipe(left)">
                                      <p:cBhvr>
                                        <p:cTn id="7" dur="500"/>
                                        <p:tgtEl>
                                          <p:spTgt spid="1945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标题 1">
            <a:extLst>
              <a:ext uri="{FF2B5EF4-FFF2-40B4-BE49-F238E27FC236}">
                <a16:creationId xmlns:a16="http://schemas.microsoft.com/office/drawing/2014/main" id="{64AE5E55-E802-2141-BE68-9DDDFAF64648}"/>
              </a:ext>
            </a:extLst>
          </p:cNvPr>
          <p:cNvSpPr>
            <a:spLocks noGrp="1"/>
          </p:cNvSpPr>
          <p:nvPr>
            <p:ph type="title"/>
          </p:nvPr>
        </p:nvSpPr>
        <p:spPr>
          <a:xfrm>
            <a:off x="1154113" y="214313"/>
            <a:ext cx="7793037" cy="1462087"/>
          </a:xfrm>
        </p:spPr>
        <p:txBody>
          <a:bodyPr/>
          <a:lstStyle/>
          <a:p>
            <a:pPr eaLnBrk="1" hangingPunct="1"/>
            <a:r>
              <a:rPr lang="zh-CN" altLang="en-US" dirty="0" smtClean="0"/>
              <a:t>回顾</a:t>
            </a:r>
            <a:r>
              <a:rPr lang="en-US" altLang="zh-CN" dirty="0" smtClean="0"/>
              <a:t>-</a:t>
            </a:r>
            <a:r>
              <a:rPr lang="zh-CN" altLang="en-US" dirty="0"/>
              <a:t>活动安排问题</a:t>
            </a:r>
          </a:p>
        </p:txBody>
      </p:sp>
      <p:sp>
        <p:nvSpPr>
          <p:cNvPr id="28674" name="幻灯片编号占位符 3">
            <a:extLst>
              <a:ext uri="{FF2B5EF4-FFF2-40B4-BE49-F238E27FC236}">
                <a16:creationId xmlns:a16="http://schemas.microsoft.com/office/drawing/2014/main" id="{39A84B77-82CB-FF43-A711-D11054688045}"/>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4EB2125-FA0E-4A4B-84C7-029B596346DE}"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
        <p:nvSpPr>
          <p:cNvPr id="28675" name="Rectangle 3">
            <a:extLst>
              <a:ext uri="{FF2B5EF4-FFF2-40B4-BE49-F238E27FC236}">
                <a16:creationId xmlns:a16="http://schemas.microsoft.com/office/drawing/2014/main" id="{37561517-F88C-004F-80C0-377D98456905}"/>
              </a:ext>
            </a:extLst>
          </p:cNvPr>
          <p:cNvSpPr txBox="1">
            <a:spLocks noChangeArrowheads="1"/>
          </p:cNvSpPr>
          <p:nvPr/>
        </p:nvSpPr>
        <p:spPr bwMode="auto">
          <a:xfrm>
            <a:off x="601663" y="2038351"/>
            <a:ext cx="8229600" cy="2381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lvl="0" eaLnBrk="1" hangingPunct="1">
              <a:buClr>
                <a:srgbClr val="3333CC"/>
              </a:buClr>
              <a:defRPr/>
            </a:pPr>
            <a:r>
              <a:rPr kumimoji="1" lang="zh-CN" altLang="en-US" sz="2800" b="0" i="0" u="none" strike="noStrike" kern="1200" cap="none" spc="0" normalizeH="0" baseline="0" noProof="0" dirty="0" smtClean="0">
                <a:ln>
                  <a:noFill/>
                </a:ln>
                <a:solidFill>
                  <a:srgbClr val="000000"/>
                </a:solidFill>
                <a:effectLst/>
                <a:uLnTx/>
                <a:uFillTx/>
                <a:latin typeface="Times New Roman" panose="02020603050405020304" pitchFamily="18" charset="0"/>
                <a:cs typeface="Times New Roman" panose="02020603050405020304" pitchFamily="18" charset="0"/>
              </a:rPr>
              <a:t>给定</a:t>
            </a:r>
            <a:r>
              <a:rPr kumimoji="1" lang="en-US" altLang="zh-CN" sz="2800" b="0" i="1" u="none" strike="noStrike" kern="1200" cap="none" spc="0" normalizeH="0" baseline="0" noProof="0" dirty="0" smtClean="0">
                <a:ln>
                  <a:noFill/>
                </a:ln>
                <a:solidFill>
                  <a:srgbClr val="000000"/>
                </a:solidFill>
                <a:effectLst/>
                <a:uLnTx/>
                <a:uFillTx/>
                <a:latin typeface="Times New Roman" panose="02020603050405020304" pitchFamily="18" charset="0"/>
                <a:cs typeface="Times New Roman" panose="02020603050405020304" pitchFamily="18" charset="0"/>
              </a:rPr>
              <a:t>n</a:t>
            </a:r>
            <a:r>
              <a:rPr kumimoji="1" lang="zh-CN" altLang="en-US" sz="2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个活动</a:t>
            </a:r>
            <a:r>
              <a:rPr kumimoji="1" lang="en-US" altLang="zh-CN" sz="2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1" lang="en-US" altLang="zh-CN" sz="2800" b="0" i="1" u="none" strike="noStrike" kern="1200" cap="none" spc="0" normalizeH="0" baseline="0" noProof="0" dirty="0" smtClean="0">
                <a:ln>
                  <a:noFill/>
                </a:ln>
                <a:solidFill>
                  <a:srgbClr val="000000"/>
                </a:solidFill>
                <a:effectLst/>
                <a:uLnTx/>
                <a:uFillTx/>
                <a:latin typeface="Times New Roman" panose="02020603050405020304" pitchFamily="18" charset="0"/>
                <a:cs typeface="Times New Roman" panose="02020603050405020304" pitchFamily="18" charset="0"/>
              </a:rPr>
              <a:t>S </a:t>
            </a:r>
            <a:r>
              <a:rPr kumimoji="1" lang="en-US" altLang="zh-CN" sz="2800" b="0" i="1"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1" lang="en-US" altLang="zh-CN" sz="2800" b="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1" lang="en-US" altLang="zh-CN" sz="2800" b="0" i="1"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a:t>
            </a:r>
            <a:r>
              <a:rPr kumimoji="1" lang="en-US" altLang="zh-CN" sz="2800" b="0" i="1" u="none" strike="noStrike" kern="1200" cap="none" spc="0" normalizeH="0" baseline="-25000" noProof="0" dirty="0">
                <a:ln>
                  <a:noFill/>
                </a:ln>
                <a:solidFill>
                  <a:srgbClr val="000000"/>
                </a:solidFill>
                <a:effectLst/>
                <a:uLnTx/>
                <a:uFillTx/>
                <a:latin typeface="Times New Roman" panose="02020603050405020304" pitchFamily="18" charset="0"/>
                <a:cs typeface="Times New Roman" panose="02020603050405020304" pitchFamily="18" charset="0"/>
              </a:rPr>
              <a:t>1</a:t>
            </a:r>
            <a:r>
              <a:rPr kumimoji="1" lang="en-US" altLang="zh-CN" sz="2800" b="0" i="1"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a:t>
            </a:r>
            <a:r>
              <a:rPr kumimoji="1" lang="en-US" altLang="zh-CN" sz="2800" b="0" i="1" u="none" strike="noStrike" kern="1200" cap="none" spc="0" normalizeH="0" baseline="-25000" noProof="0" dirty="0">
                <a:ln>
                  <a:noFill/>
                </a:ln>
                <a:solidFill>
                  <a:srgbClr val="000000"/>
                </a:solidFill>
                <a:effectLst/>
                <a:uLnTx/>
                <a:uFillTx/>
                <a:latin typeface="Times New Roman" panose="02020603050405020304" pitchFamily="18" charset="0"/>
                <a:cs typeface="Times New Roman" panose="02020603050405020304" pitchFamily="18" charset="0"/>
              </a:rPr>
              <a:t>2</a:t>
            </a:r>
            <a:r>
              <a:rPr kumimoji="1" lang="en-US" altLang="zh-CN" sz="2800" b="0" i="1"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 a</a:t>
            </a:r>
            <a:r>
              <a:rPr kumimoji="1" lang="en-US" altLang="zh-CN" sz="2800" b="0" i="1" u="none" strike="noStrike" kern="1200" cap="none" spc="0" normalizeH="0" baseline="-25000" noProof="0" dirty="0">
                <a:ln>
                  <a:noFill/>
                </a:ln>
                <a:solidFill>
                  <a:srgbClr val="000000"/>
                </a:solidFill>
                <a:effectLst/>
                <a:uLnTx/>
                <a:uFillTx/>
                <a:latin typeface="Times New Roman" panose="02020603050405020304" pitchFamily="18" charset="0"/>
                <a:cs typeface="Times New Roman" panose="02020603050405020304" pitchFamily="18" charset="0"/>
              </a:rPr>
              <a:t>n</a:t>
            </a:r>
            <a:r>
              <a:rPr kumimoji="1" lang="en-US" altLang="zh-CN" sz="2800" b="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1" lang="en-US" altLang="zh-CN" sz="2800" b="0" i="1"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1" lang="zh-CN" altLang="en-US" sz="2800" b="0" u="none" strike="noStrike" kern="1200" cap="none" spc="0" normalizeH="0" baseline="0" noProof="0" dirty="0" smtClean="0">
                <a:ln>
                  <a:noFill/>
                </a:ln>
                <a:solidFill>
                  <a:srgbClr val="000000"/>
                </a:solidFill>
                <a:effectLst/>
                <a:uLnTx/>
                <a:uFillTx/>
                <a:latin typeface="Times New Roman" panose="02020603050405020304" pitchFamily="18" charset="0"/>
                <a:cs typeface="Times New Roman" panose="02020603050405020304" pitchFamily="18" charset="0"/>
              </a:rPr>
              <a:t>使用同一个资源</a:t>
            </a:r>
            <a:r>
              <a:rPr lang="zh-CN" altLang="en-US" sz="2800" dirty="0">
                <a:solidFill>
                  <a:srgbClr val="000000"/>
                </a:solidFill>
                <a:latin typeface="Times New Roman" panose="02020603050405020304" pitchFamily="18" charset="0"/>
                <a:cs typeface="Times New Roman" panose="02020603050405020304" pitchFamily="18" charset="0"/>
              </a:rPr>
              <a:t>，同一时间内只有一个活动能使用某资源，每个</a:t>
            </a:r>
            <a:r>
              <a:rPr kumimoji="1" lang="zh-CN" altLang="en-US" sz="2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活动的起始时间和结束时间分别为</a:t>
            </a:r>
            <a:r>
              <a:rPr kumimoji="1" lang="en-US" altLang="zh-CN" sz="2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1" lang="en-US" altLang="zh-CN" sz="2800" b="0" i="1" u="none" strike="noStrike" kern="120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s</a:t>
            </a:r>
            <a:r>
              <a:rPr kumimoji="1" lang="en-US" altLang="zh-CN" sz="2800" b="0" i="1" u="none" strike="noStrike" kern="1200" cap="none" spc="0" normalizeH="0" baseline="-25000" noProof="0" dirty="0" err="1">
                <a:ln>
                  <a:noFill/>
                </a:ln>
                <a:solidFill>
                  <a:srgbClr val="000000"/>
                </a:solidFill>
                <a:effectLst/>
                <a:uLnTx/>
                <a:uFillTx/>
                <a:latin typeface="Times New Roman" panose="02020603050405020304" pitchFamily="18" charset="0"/>
                <a:cs typeface="Times New Roman" panose="02020603050405020304" pitchFamily="18" charset="0"/>
              </a:rPr>
              <a:t>i</a:t>
            </a:r>
            <a:r>
              <a:rPr kumimoji="1" lang="en-US" altLang="zh-CN" sz="2800" b="0" i="1"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f</a:t>
            </a:r>
            <a:r>
              <a:rPr kumimoji="1" lang="en-US" altLang="zh-CN" sz="2800" b="0" i="1" u="none" strike="noStrike" kern="1200" cap="none" spc="0" normalizeH="0" baseline="-25000" noProof="0" dirty="0">
                <a:ln>
                  <a:noFill/>
                </a:ln>
                <a:solidFill>
                  <a:srgbClr val="000000"/>
                </a:solidFill>
                <a:effectLst/>
                <a:uLnTx/>
                <a:uFillTx/>
                <a:latin typeface="Times New Roman" panose="02020603050405020304" pitchFamily="18" charset="0"/>
                <a:cs typeface="Times New Roman" panose="02020603050405020304" pitchFamily="18" charset="0"/>
              </a:rPr>
              <a:t>i</a:t>
            </a:r>
            <a:r>
              <a:rPr kumimoji="1" lang="en-US" altLang="zh-CN" sz="2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zh-CN" sz="2400" kern="0" dirty="0">
                <a:solidFill>
                  <a:srgbClr val="000000"/>
                </a:solidFill>
                <a:latin typeface="Times New Roman"/>
              </a:rPr>
              <a:t>0≤</a:t>
            </a:r>
            <a:r>
              <a:rPr kumimoji="0" lang="en-US" altLang="zh-CN" sz="2400" i="1" kern="0" dirty="0">
                <a:solidFill>
                  <a:srgbClr val="000000"/>
                </a:solidFill>
                <a:latin typeface="Times New Roman"/>
              </a:rPr>
              <a:t>s</a:t>
            </a:r>
            <a:r>
              <a:rPr kumimoji="0" lang="en-US" altLang="zh-CN" sz="2400" i="1" kern="0" baseline="-25000" dirty="0">
                <a:solidFill>
                  <a:srgbClr val="000000"/>
                </a:solidFill>
                <a:latin typeface="Times New Roman"/>
              </a:rPr>
              <a:t>i</a:t>
            </a:r>
            <a:r>
              <a:rPr kumimoji="0" lang="en-US" altLang="zh-CN" sz="2400" kern="0" dirty="0">
                <a:solidFill>
                  <a:srgbClr val="000000"/>
                </a:solidFill>
                <a:latin typeface="Times New Roman"/>
              </a:rPr>
              <a:t>&lt; </a:t>
            </a:r>
            <a:r>
              <a:rPr kumimoji="0" lang="en-US" altLang="zh-CN" sz="2400" i="1" kern="0" dirty="0">
                <a:solidFill>
                  <a:srgbClr val="000000"/>
                </a:solidFill>
                <a:latin typeface="Times New Roman"/>
              </a:rPr>
              <a:t>f</a:t>
            </a:r>
            <a:r>
              <a:rPr kumimoji="0" lang="en-US" altLang="zh-CN" sz="2400" i="1" kern="0" baseline="-25000" dirty="0">
                <a:solidFill>
                  <a:srgbClr val="000000"/>
                </a:solidFill>
                <a:latin typeface="Times New Roman"/>
              </a:rPr>
              <a:t>i</a:t>
            </a:r>
            <a:r>
              <a:rPr kumimoji="0" lang="en-US" altLang="zh-CN" sz="2400" i="1" kern="0" dirty="0">
                <a:solidFill>
                  <a:srgbClr val="000000"/>
                </a:solidFill>
                <a:latin typeface="Times New Roman"/>
              </a:rPr>
              <a:t> </a:t>
            </a:r>
            <a:r>
              <a:rPr kumimoji="0" lang="en-US" altLang="zh-CN" sz="2400" kern="0" dirty="0">
                <a:solidFill>
                  <a:srgbClr val="000000"/>
                </a:solidFill>
                <a:latin typeface="Times New Roman"/>
              </a:rPr>
              <a:t>&lt;∞</a:t>
            </a:r>
            <a:r>
              <a:rPr kumimoji="0" lang="zh-CN" altLang="en-US" sz="2400" kern="0" dirty="0">
                <a:solidFill>
                  <a:srgbClr val="000000"/>
                </a:solidFill>
                <a:latin typeface="Times New Roman"/>
              </a:rPr>
              <a:t> </a:t>
            </a:r>
            <a:r>
              <a:rPr kumimoji="1" lang="en-US" altLang="zh-CN" sz="2800" b="0" i="0" u="none" strike="noStrike" kern="1200" cap="none" spc="0" normalizeH="0" baseline="0" noProof="0" dirty="0" smtClean="0">
                <a:ln>
                  <a:noFill/>
                </a:ln>
                <a:solidFill>
                  <a:srgbClr val="000000"/>
                </a:solidFill>
                <a:effectLst/>
                <a:uLnTx/>
                <a:uFillTx/>
                <a:latin typeface="Times New Roman" panose="02020603050405020304" pitchFamily="18" charset="0"/>
                <a:cs typeface="Times New Roman" panose="02020603050405020304" pitchFamily="18" charset="0"/>
              </a:rPr>
              <a:t>, </a:t>
            </a:r>
            <a:r>
              <a:rPr kumimoji="1" lang="zh-CN" altLang="en-US" sz="2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选出最大的相容活动子集。</a:t>
            </a:r>
            <a:endParaRPr kumimoji="1" lang="en-US" altLang="zh-CN" sz="2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a:p>
            <a:pPr lvl="0" eaLnBrk="1" hangingPunct="1">
              <a:buClr>
                <a:srgbClr val="3333CC"/>
              </a:buClr>
              <a:defRPr/>
            </a:pPr>
            <a:r>
              <a:rPr kumimoji="1" lang="zh-CN" altLang="en-US" sz="2800" b="0" i="0" u="none" strike="noStrike" kern="1200" cap="none" spc="0" normalizeH="0" baseline="0" noProof="0" dirty="0" smtClean="0">
                <a:ln>
                  <a:noFill/>
                </a:ln>
                <a:solidFill>
                  <a:srgbClr val="000000"/>
                </a:solidFill>
                <a:effectLst/>
                <a:uLnTx/>
                <a:uFillTx/>
                <a:latin typeface="Times New Roman" panose="02020603050405020304" pitchFamily="18" charset="0"/>
                <a:cs typeface="Times New Roman" panose="02020603050405020304" pitchFamily="18" charset="0"/>
              </a:rPr>
              <a:t>相容活动：</a:t>
            </a:r>
            <a:r>
              <a:rPr kumimoji="1" lang="en-US" altLang="zh-TW" sz="2800" b="0" i="0" u="none" strike="noStrike" kern="1200" cap="none" spc="0" normalizeH="0" baseline="0" noProof="0" dirty="0" smtClean="0">
                <a:ln>
                  <a:noFill/>
                </a:ln>
                <a:solidFill>
                  <a:srgbClr val="000000"/>
                </a:solidFill>
                <a:effectLst/>
                <a:uLnTx/>
                <a:uFillTx/>
                <a:latin typeface="Times New Roman" panose="02020603050405020304" pitchFamily="18" charset="0"/>
                <a:cs typeface="Times New Roman" panose="02020603050405020304" pitchFamily="18" charset="0"/>
              </a:rPr>
              <a:t>[</a:t>
            </a:r>
            <a:r>
              <a:rPr kumimoji="1" lang="en-US" altLang="zh-CN" sz="2800" b="0" i="1" u="none" strike="noStrike" kern="120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s</a:t>
            </a:r>
            <a:r>
              <a:rPr kumimoji="1" lang="en-US" altLang="zh-CN" sz="2800" b="0" i="1" u="none" strike="noStrike" kern="1200" cap="none" spc="0" normalizeH="0" baseline="-25000" noProof="0" dirty="0" err="1">
                <a:ln>
                  <a:noFill/>
                </a:ln>
                <a:solidFill>
                  <a:srgbClr val="000000"/>
                </a:solidFill>
                <a:effectLst/>
                <a:uLnTx/>
                <a:uFillTx/>
                <a:latin typeface="Times New Roman" panose="02020603050405020304" pitchFamily="18" charset="0"/>
                <a:cs typeface="Times New Roman" panose="02020603050405020304" pitchFamily="18" charset="0"/>
              </a:rPr>
              <a:t>i</a:t>
            </a:r>
            <a:r>
              <a:rPr kumimoji="1" lang="en-US" altLang="zh-TW" sz="2800" b="0" i="1"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1" lang="en-US" altLang="zh-CN" sz="2800" b="0" i="1"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f</a:t>
            </a:r>
            <a:r>
              <a:rPr kumimoji="1" lang="en-US" altLang="zh-CN" sz="2800" b="0" i="1" u="none" strike="noStrike" kern="1200" cap="none" spc="0" normalizeH="0" baseline="-25000" noProof="0" dirty="0">
                <a:ln>
                  <a:noFill/>
                </a:ln>
                <a:solidFill>
                  <a:srgbClr val="000000"/>
                </a:solidFill>
                <a:effectLst/>
                <a:uLnTx/>
                <a:uFillTx/>
                <a:latin typeface="Times New Roman" panose="02020603050405020304" pitchFamily="18" charset="0"/>
                <a:cs typeface="Times New Roman" panose="02020603050405020304" pitchFamily="18" charset="0"/>
              </a:rPr>
              <a:t>i</a:t>
            </a:r>
            <a:r>
              <a:rPr kumimoji="1" lang="en-US" altLang="zh-TW" sz="2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1" lang="zh-TW" altLang="en-US" sz="2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与区间</a:t>
            </a:r>
            <a:r>
              <a:rPr kumimoji="1" lang="en-US" altLang="zh-TW" sz="2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1" lang="en-US" altLang="zh-CN" sz="2800" b="0" i="1" u="none" strike="noStrike" kern="120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s</a:t>
            </a:r>
            <a:r>
              <a:rPr kumimoji="1" lang="en-US" altLang="zh-CN" sz="2800" b="0" i="1" u="none" strike="noStrike" kern="1200" cap="none" spc="0" normalizeH="0" baseline="-25000" noProof="0" dirty="0" err="1">
                <a:ln>
                  <a:noFill/>
                </a:ln>
                <a:solidFill>
                  <a:srgbClr val="000000"/>
                </a:solidFill>
                <a:effectLst/>
                <a:uLnTx/>
                <a:uFillTx/>
                <a:latin typeface="Times New Roman" panose="02020603050405020304" pitchFamily="18" charset="0"/>
                <a:cs typeface="Times New Roman" panose="02020603050405020304" pitchFamily="18" charset="0"/>
              </a:rPr>
              <a:t>j</a:t>
            </a:r>
            <a:r>
              <a:rPr kumimoji="1" lang="en-US" altLang="zh-TW" sz="2800" b="0" i="1"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 </a:t>
            </a:r>
            <a:r>
              <a:rPr kumimoji="1" lang="en-US" altLang="zh-CN" sz="2800" b="0" i="1"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f</a:t>
            </a:r>
            <a:r>
              <a:rPr kumimoji="1" lang="en-US" altLang="zh-CN" sz="2800" b="0" i="1" u="none" strike="noStrike" kern="1200" cap="none" spc="0" normalizeH="0" baseline="-25000" noProof="0" dirty="0">
                <a:ln>
                  <a:noFill/>
                </a:ln>
                <a:solidFill>
                  <a:srgbClr val="000000"/>
                </a:solidFill>
                <a:effectLst/>
                <a:uLnTx/>
                <a:uFillTx/>
                <a:latin typeface="Times New Roman" panose="02020603050405020304" pitchFamily="18" charset="0"/>
                <a:cs typeface="Times New Roman" panose="02020603050405020304" pitchFamily="18" charset="0"/>
              </a:rPr>
              <a:t>j</a:t>
            </a:r>
            <a:r>
              <a:rPr kumimoji="1" lang="en-US" altLang="zh-TW" sz="2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1" lang="zh-TW" altLang="en-US" sz="2800" b="0" i="0" u="none" strike="noStrike" kern="1200" cap="none" spc="0" normalizeH="0" baseline="0" noProof="0" dirty="0" smtClean="0">
                <a:ln>
                  <a:noFill/>
                </a:ln>
                <a:solidFill>
                  <a:srgbClr val="000000"/>
                </a:solidFill>
                <a:effectLst/>
                <a:uLnTx/>
                <a:uFillTx/>
                <a:latin typeface="Times New Roman" panose="02020603050405020304" pitchFamily="18" charset="0"/>
                <a:cs typeface="Times New Roman" panose="02020603050405020304" pitchFamily="18" charset="0"/>
              </a:rPr>
              <a:t>不相交</a:t>
            </a:r>
            <a:r>
              <a:rPr kumimoji="1" lang="zh-CN" altLang="en-US" sz="2800" b="0" i="0" u="none" strike="noStrike" kern="1200" cap="none" spc="0" normalizeH="0" baseline="0" noProof="0" dirty="0" smtClean="0">
                <a:ln>
                  <a:noFill/>
                </a:ln>
                <a:solidFill>
                  <a:srgbClr val="000000"/>
                </a:solidFill>
                <a:effectLst/>
                <a:uLnTx/>
                <a:uFillTx/>
                <a:latin typeface="Times New Roman" panose="02020603050405020304" pitchFamily="18" charset="0"/>
                <a:cs typeface="Times New Roman" panose="02020603050405020304" pitchFamily="18" charset="0"/>
              </a:rPr>
              <a:t>，</a:t>
            </a:r>
            <a:r>
              <a:rPr lang="zh-CN" altLang="en-US" sz="2800" noProof="0" dirty="0">
                <a:solidFill>
                  <a:srgbClr val="000000"/>
                </a:solidFill>
                <a:latin typeface="Times New Roman" panose="02020603050405020304" pitchFamily="18" charset="0"/>
                <a:cs typeface="Times New Roman" panose="02020603050405020304" pitchFamily="18" charset="0"/>
              </a:rPr>
              <a:t>即</a:t>
            </a:r>
            <a:r>
              <a:rPr lang="en-US" altLang="zh-CN" sz="2800" dirty="0" smtClean="0">
                <a:solidFill>
                  <a:srgbClr val="000000"/>
                </a:solidFill>
                <a:latin typeface="Times New Roman" panose="02020603050405020304" pitchFamily="18" charset="0"/>
                <a:cs typeface="Times New Roman" panose="02020603050405020304" pitchFamily="18" charset="0"/>
              </a:rPr>
              <a:t> </a:t>
            </a:r>
            <a:r>
              <a:rPr kumimoji="0" lang="en-US" altLang="zh-CN" sz="2800" i="1" kern="0" dirty="0">
                <a:solidFill>
                  <a:srgbClr val="000000"/>
                </a:solidFill>
                <a:latin typeface="Times New Roman"/>
              </a:rPr>
              <a:t>f</a:t>
            </a:r>
            <a:r>
              <a:rPr kumimoji="0" lang="en-US" altLang="zh-CN" sz="2800" i="1" kern="0" baseline="-25000" dirty="0">
                <a:solidFill>
                  <a:srgbClr val="000000"/>
                </a:solidFill>
                <a:latin typeface="Times New Roman"/>
              </a:rPr>
              <a:t>i</a:t>
            </a:r>
            <a:r>
              <a:rPr kumimoji="0" lang="en-US" altLang="zh-CN" sz="2800" kern="0" dirty="0" smtClean="0">
                <a:solidFill>
                  <a:srgbClr val="000000"/>
                </a:solidFill>
                <a:latin typeface="Times New Roman"/>
              </a:rPr>
              <a:t> </a:t>
            </a:r>
            <a:r>
              <a:rPr kumimoji="0" lang="en-US" altLang="zh-CN" sz="2800" kern="0" dirty="0">
                <a:solidFill>
                  <a:srgbClr val="000000"/>
                </a:solidFill>
                <a:latin typeface="Times New Roman"/>
              </a:rPr>
              <a:t>≤</a:t>
            </a:r>
            <a:r>
              <a:rPr kumimoji="0" lang="en-US" altLang="zh-CN" sz="2800" kern="0" dirty="0" smtClean="0">
                <a:solidFill>
                  <a:srgbClr val="000000"/>
                </a:solidFill>
                <a:latin typeface="Times New Roman"/>
              </a:rPr>
              <a:t> </a:t>
            </a:r>
            <a:r>
              <a:rPr kumimoji="0" lang="en-US" altLang="zh-CN" sz="2800" i="1" kern="0" dirty="0" err="1" smtClean="0">
                <a:solidFill>
                  <a:srgbClr val="000000"/>
                </a:solidFill>
                <a:latin typeface="Times New Roman"/>
              </a:rPr>
              <a:t>s</a:t>
            </a:r>
            <a:r>
              <a:rPr kumimoji="0" lang="en-US" altLang="zh-CN" sz="2800" i="1" kern="0" baseline="-25000" dirty="0" err="1" smtClean="0">
                <a:solidFill>
                  <a:srgbClr val="000000"/>
                </a:solidFill>
                <a:latin typeface="Times New Roman"/>
              </a:rPr>
              <a:t>j</a:t>
            </a:r>
            <a:r>
              <a:rPr kumimoji="0" lang="en-US" altLang="zh-CN" sz="2800" i="1" kern="0" baseline="-25000" dirty="0" smtClean="0">
                <a:solidFill>
                  <a:srgbClr val="000000"/>
                </a:solidFill>
                <a:latin typeface="Times New Roman"/>
              </a:rPr>
              <a:t> </a:t>
            </a:r>
            <a:r>
              <a:rPr lang="zh-CN" altLang="en-US" sz="2800" dirty="0" smtClean="0">
                <a:solidFill>
                  <a:srgbClr val="000000"/>
                </a:solidFill>
                <a:latin typeface="Times New Roman" panose="02020603050405020304" pitchFamily="18" charset="0"/>
                <a:cs typeface="Times New Roman" panose="02020603050405020304" pitchFamily="18" charset="0"/>
              </a:rPr>
              <a:t>或</a:t>
            </a:r>
            <a:r>
              <a:rPr lang="en-US" altLang="zh-CN" sz="2800" dirty="0" smtClean="0">
                <a:solidFill>
                  <a:srgbClr val="000000"/>
                </a:solidFill>
                <a:latin typeface="Times New Roman" panose="02020603050405020304" pitchFamily="18" charset="0"/>
                <a:cs typeface="Times New Roman" panose="02020603050405020304" pitchFamily="18" charset="0"/>
              </a:rPr>
              <a:t> </a:t>
            </a:r>
            <a:r>
              <a:rPr kumimoji="0" lang="en-US" altLang="zh-CN" sz="2800" i="1" kern="0" dirty="0" smtClean="0">
                <a:solidFill>
                  <a:srgbClr val="000000"/>
                </a:solidFill>
                <a:latin typeface="Times New Roman"/>
              </a:rPr>
              <a:t>f</a:t>
            </a:r>
            <a:r>
              <a:rPr kumimoji="0" lang="en-US" altLang="zh-CN" sz="2800" i="1" kern="0" baseline="-25000" dirty="0" smtClean="0">
                <a:solidFill>
                  <a:srgbClr val="000000"/>
                </a:solidFill>
                <a:latin typeface="Times New Roman"/>
              </a:rPr>
              <a:t>j</a:t>
            </a:r>
            <a:r>
              <a:rPr kumimoji="0" lang="en-US" altLang="zh-CN" sz="2800" kern="0" dirty="0" smtClean="0">
                <a:solidFill>
                  <a:srgbClr val="000000"/>
                </a:solidFill>
                <a:latin typeface="Times New Roman"/>
              </a:rPr>
              <a:t> </a:t>
            </a:r>
            <a:r>
              <a:rPr kumimoji="0" lang="en-US" altLang="zh-CN" sz="2800" kern="0" dirty="0">
                <a:solidFill>
                  <a:srgbClr val="000000"/>
                </a:solidFill>
                <a:latin typeface="Times New Roman"/>
              </a:rPr>
              <a:t>≤ </a:t>
            </a:r>
            <a:r>
              <a:rPr kumimoji="0" lang="en-US" altLang="zh-CN" sz="2800" i="1" kern="0" dirty="0" err="1" smtClean="0">
                <a:solidFill>
                  <a:srgbClr val="000000"/>
                </a:solidFill>
                <a:latin typeface="Times New Roman"/>
              </a:rPr>
              <a:t>s</a:t>
            </a:r>
            <a:r>
              <a:rPr kumimoji="0" lang="en-US" altLang="zh-CN" sz="2800" i="1" kern="0" baseline="-25000" dirty="0" err="1" smtClean="0">
                <a:solidFill>
                  <a:srgbClr val="000000"/>
                </a:solidFill>
                <a:latin typeface="Times New Roman"/>
              </a:rPr>
              <a:t>i</a:t>
            </a:r>
            <a:endParaRPr kumimoji="0" lang="en-US" altLang="zh-CN" sz="2800" i="1" kern="0" baseline="-25000" dirty="0" smtClean="0">
              <a:solidFill>
                <a:srgbClr val="000000"/>
              </a:solidFill>
              <a:latin typeface="Times New Roman"/>
            </a:endParaRPr>
          </a:p>
          <a:p>
            <a:pPr eaLnBrk="1" hangingPunct="1">
              <a:buClr>
                <a:srgbClr val="3333CC"/>
              </a:buClr>
              <a:defRPr/>
            </a:pPr>
            <a:r>
              <a:rPr lang="zh-CN" altLang="en-US" sz="2800" b="1" dirty="0" smtClean="0">
                <a:solidFill>
                  <a:srgbClr val="C00000"/>
                </a:solidFill>
                <a:latin typeface="Times New Roman" panose="02020603050405020304" pitchFamily="18" charset="0"/>
              </a:rPr>
              <a:t>贪心思想</a:t>
            </a:r>
            <a:r>
              <a:rPr lang="zh-CN" altLang="en-US" sz="2800" dirty="0" smtClean="0">
                <a:solidFill>
                  <a:srgbClr val="000000"/>
                </a:solidFill>
                <a:latin typeface="Times New Roman" panose="02020603050405020304" pitchFamily="18" charset="0"/>
              </a:rPr>
              <a:t>：为了选择更多的相容活动，每次选 </a:t>
            </a:r>
            <a:r>
              <a:rPr lang="en-US" altLang="zh-CN" sz="2800" i="1" dirty="0" smtClean="0">
                <a:solidFill>
                  <a:srgbClr val="000000"/>
                </a:solidFill>
                <a:latin typeface="Times New Roman" panose="02020603050405020304" pitchFamily="18" charset="0"/>
                <a:cs typeface="Times New Roman" panose="02020603050405020304" pitchFamily="18" charset="0"/>
              </a:rPr>
              <a:t>f</a:t>
            </a:r>
            <a:r>
              <a:rPr lang="en-US" altLang="zh-CN" sz="2800" i="1" baseline="-25000" dirty="0" smtClean="0">
                <a:solidFill>
                  <a:srgbClr val="000000"/>
                </a:solidFill>
                <a:latin typeface="Times New Roman" panose="02020603050405020304" pitchFamily="18" charset="0"/>
                <a:cs typeface="Times New Roman" panose="02020603050405020304" pitchFamily="18" charset="0"/>
              </a:rPr>
              <a:t>i</a:t>
            </a:r>
            <a:r>
              <a:rPr lang="zh-CN" altLang="en-US" sz="2800" dirty="0" smtClean="0">
                <a:solidFill>
                  <a:srgbClr val="000000"/>
                </a:solidFill>
                <a:latin typeface="Times New Roman" panose="02020603050405020304" pitchFamily="18" charset="0"/>
              </a:rPr>
              <a:t>最小</a:t>
            </a:r>
            <a:r>
              <a:rPr lang="zh-CN" altLang="en-US" sz="2800" dirty="0">
                <a:solidFill>
                  <a:srgbClr val="000000"/>
                </a:solidFill>
                <a:latin typeface="Times New Roman" panose="02020603050405020304" pitchFamily="18" charset="0"/>
              </a:rPr>
              <a:t>的活动，使剩余的可安排时间段极大化，以便安排尽可能多的相容</a:t>
            </a:r>
            <a:r>
              <a:rPr lang="zh-CN" altLang="en-US" sz="2800" dirty="0" smtClean="0">
                <a:solidFill>
                  <a:srgbClr val="000000"/>
                </a:solidFill>
                <a:latin typeface="Times New Roman" panose="02020603050405020304" pitchFamily="18" charset="0"/>
              </a:rPr>
              <a:t>活动</a:t>
            </a:r>
            <a:endParaRPr lang="en-US" altLang="zh-CN" sz="2800" dirty="0" smtClean="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5280046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标题 1">
            <a:extLst>
              <a:ext uri="{FF2B5EF4-FFF2-40B4-BE49-F238E27FC236}">
                <a16:creationId xmlns:a16="http://schemas.microsoft.com/office/drawing/2014/main" id="{64AE5E55-E802-2141-BE68-9DDDFAF64648}"/>
              </a:ext>
            </a:extLst>
          </p:cNvPr>
          <p:cNvSpPr>
            <a:spLocks noGrp="1"/>
          </p:cNvSpPr>
          <p:nvPr>
            <p:ph type="title"/>
          </p:nvPr>
        </p:nvSpPr>
        <p:spPr>
          <a:xfrm>
            <a:off x="1154113" y="214313"/>
            <a:ext cx="7793037" cy="1462087"/>
          </a:xfrm>
        </p:spPr>
        <p:txBody>
          <a:bodyPr/>
          <a:lstStyle/>
          <a:p>
            <a:pPr eaLnBrk="1" hangingPunct="1"/>
            <a:r>
              <a:rPr lang="zh-CN" altLang="en-US" dirty="0" smtClean="0"/>
              <a:t>回顾</a:t>
            </a:r>
            <a:r>
              <a:rPr lang="en-US" altLang="zh-CN" dirty="0" smtClean="0"/>
              <a:t>-</a:t>
            </a:r>
            <a:r>
              <a:rPr lang="zh-CN" altLang="en-US" dirty="0"/>
              <a:t>活动安排问题</a:t>
            </a:r>
          </a:p>
        </p:txBody>
      </p:sp>
      <p:sp>
        <p:nvSpPr>
          <p:cNvPr id="28674" name="幻灯片编号占位符 3">
            <a:extLst>
              <a:ext uri="{FF2B5EF4-FFF2-40B4-BE49-F238E27FC236}">
                <a16:creationId xmlns:a16="http://schemas.microsoft.com/office/drawing/2014/main" id="{39A84B77-82CB-FF43-A711-D11054688045}"/>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4EB2125-FA0E-4A4B-84C7-029B596346DE}"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
        <p:nvSpPr>
          <p:cNvPr id="28675" name="Rectangle 3">
            <a:extLst>
              <a:ext uri="{FF2B5EF4-FFF2-40B4-BE49-F238E27FC236}">
                <a16:creationId xmlns:a16="http://schemas.microsoft.com/office/drawing/2014/main" id="{37561517-F88C-004F-80C0-377D98456905}"/>
              </a:ext>
            </a:extLst>
          </p:cNvPr>
          <p:cNvSpPr txBox="1">
            <a:spLocks noChangeArrowheads="1"/>
          </p:cNvSpPr>
          <p:nvPr/>
        </p:nvSpPr>
        <p:spPr bwMode="auto">
          <a:xfrm>
            <a:off x="576055" y="2064111"/>
            <a:ext cx="8565229" cy="2381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lvl="0" eaLnBrk="1" hangingPunct="1">
              <a:lnSpc>
                <a:spcPct val="80000"/>
              </a:lnSpc>
              <a:buClr>
                <a:srgbClr val="3333CC"/>
              </a:buClr>
              <a:defRPr/>
            </a:pPr>
            <a:r>
              <a:rPr kumimoji="1" lang="zh-CN" altLang="en-US" sz="2800" b="0" i="0" u="none" strike="noStrike" kern="1200" cap="none" spc="0" normalizeH="0" baseline="0" noProof="0" dirty="0" smtClean="0">
                <a:ln>
                  <a:noFill/>
                </a:ln>
                <a:solidFill>
                  <a:srgbClr val="000000"/>
                </a:solidFill>
                <a:effectLst/>
                <a:uLnTx/>
                <a:uFillTx/>
                <a:latin typeface="Times New Roman" panose="02020603050405020304" pitchFamily="18" charset="0"/>
                <a:cs typeface="Times New Roman" panose="02020603050405020304" pitchFamily="18" charset="0"/>
              </a:rPr>
              <a:t>优化解结构分析</a:t>
            </a:r>
            <a:endParaRPr lang="en-US" altLang="zh-CN" sz="2800" dirty="0">
              <a:solidFill>
                <a:srgbClr val="00339B"/>
              </a:solidFill>
              <a:latin typeface="Arial" panose="020B0604020202020204" pitchFamily="34" charset="0"/>
            </a:endParaRPr>
          </a:p>
          <a:p>
            <a:pPr lvl="1" eaLnBrk="1" hangingPunct="1">
              <a:buClr>
                <a:srgbClr val="FF0000"/>
              </a:buClr>
            </a:pPr>
            <a:r>
              <a:rPr lang="zh-CN" altLang="en-US" sz="2400" dirty="0" smtClean="0">
                <a:latin typeface="Times New Roman" panose="02020603050405020304" pitchFamily="18" charset="0"/>
                <a:cs typeface="Times New Roman" panose="02020603050405020304" pitchFamily="18" charset="0"/>
              </a:rPr>
              <a:t>定义子问题区间</a:t>
            </a:r>
            <a:r>
              <a:rPr lang="en-US" altLang="zh-CN" sz="2600" i="1" dirty="0" err="1" smtClean="0">
                <a:latin typeface="Times New Roman" panose="02020603050405020304" pitchFamily="18" charset="0"/>
                <a:cs typeface="Times New Roman" panose="02020603050405020304" pitchFamily="18" charset="0"/>
              </a:rPr>
              <a:t>S</a:t>
            </a:r>
            <a:r>
              <a:rPr lang="en-US" altLang="zh-CN" sz="2600" i="1" baseline="-25000" dirty="0" err="1" smtClean="0">
                <a:latin typeface="Times New Roman" panose="02020603050405020304" pitchFamily="18" charset="0"/>
                <a:cs typeface="Times New Roman" panose="02020603050405020304" pitchFamily="18" charset="0"/>
              </a:rPr>
              <a:t>ij</a:t>
            </a:r>
            <a:r>
              <a:rPr lang="en-US" altLang="zh-CN" sz="2600" i="1" dirty="0" smtClean="0">
                <a:latin typeface="Times New Roman" panose="02020603050405020304" pitchFamily="18" charset="0"/>
                <a:cs typeface="Times New Roman" panose="02020603050405020304" pitchFamily="18" charset="0"/>
              </a:rPr>
              <a:t> </a:t>
            </a:r>
            <a:r>
              <a:rPr lang="zh-CN" altLang="en-US" sz="2600" dirty="0" smtClean="0">
                <a:latin typeface="Times New Roman" panose="02020603050405020304" pitchFamily="18" charset="0"/>
                <a:cs typeface="Times New Roman" panose="02020603050405020304" pitchFamily="18" charset="0"/>
              </a:rPr>
              <a:t>为包括所有在</a:t>
            </a:r>
            <a:r>
              <a:rPr lang="en-US" altLang="zh-CN" sz="2600" i="1" dirty="0" err="1" smtClean="0">
                <a:latin typeface="Times New Roman" panose="02020603050405020304" pitchFamily="18" charset="0"/>
                <a:cs typeface="Times New Roman" panose="02020603050405020304" pitchFamily="18" charset="0"/>
              </a:rPr>
              <a:t>a</a:t>
            </a:r>
            <a:r>
              <a:rPr lang="en-US" altLang="zh-CN" sz="2600" i="1" baseline="-25000" dirty="0" err="1" smtClean="0">
                <a:latin typeface="Times New Roman" panose="02020603050405020304" pitchFamily="18" charset="0"/>
                <a:cs typeface="Times New Roman" panose="02020603050405020304" pitchFamily="18" charset="0"/>
              </a:rPr>
              <a:t>i</a:t>
            </a:r>
            <a:r>
              <a:rPr lang="en-US" altLang="zh-CN" sz="2600" dirty="0" smtClean="0">
                <a:latin typeface="Times New Roman" panose="02020603050405020304" pitchFamily="18" charset="0"/>
                <a:cs typeface="Times New Roman" panose="02020603050405020304" pitchFamily="18" charset="0"/>
              </a:rPr>
              <a:t> </a:t>
            </a:r>
            <a:r>
              <a:rPr lang="zh-CN" altLang="en-US" sz="2600" dirty="0" smtClean="0">
                <a:latin typeface="Times New Roman" panose="02020603050405020304" pitchFamily="18" charset="0"/>
                <a:cs typeface="Times New Roman" panose="02020603050405020304" pitchFamily="18" charset="0"/>
              </a:rPr>
              <a:t>结束之后开始，和</a:t>
            </a:r>
            <a:r>
              <a:rPr lang="en-US" altLang="zh-CN" sz="2600" dirty="0" smtClean="0">
                <a:latin typeface="Times New Roman" panose="02020603050405020304" pitchFamily="18" charset="0"/>
                <a:cs typeface="Times New Roman" panose="02020603050405020304" pitchFamily="18" charset="0"/>
              </a:rPr>
              <a:t> </a:t>
            </a:r>
            <a:r>
              <a:rPr lang="en-US" altLang="zh-CN" sz="2600" i="1" dirty="0" err="1" smtClean="0">
                <a:latin typeface="Times New Roman" panose="02020603050405020304" pitchFamily="18" charset="0"/>
                <a:cs typeface="Times New Roman" panose="02020603050405020304" pitchFamily="18" charset="0"/>
              </a:rPr>
              <a:t>a</a:t>
            </a:r>
            <a:r>
              <a:rPr lang="en-US" altLang="zh-CN" sz="2600" i="1" baseline="-25000" dirty="0" err="1" smtClean="0">
                <a:latin typeface="Times New Roman" panose="02020603050405020304" pitchFamily="18" charset="0"/>
                <a:cs typeface="Times New Roman" panose="02020603050405020304" pitchFamily="18" charset="0"/>
              </a:rPr>
              <a:t>j</a:t>
            </a:r>
            <a:r>
              <a:rPr lang="en-US" altLang="zh-CN" sz="2600" dirty="0" smtClean="0">
                <a:latin typeface="Times New Roman" panose="02020603050405020304" pitchFamily="18" charset="0"/>
                <a:cs typeface="Times New Roman" panose="02020603050405020304" pitchFamily="18" charset="0"/>
              </a:rPr>
              <a:t> </a:t>
            </a:r>
            <a:r>
              <a:rPr lang="zh-CN" altLang="en-US" sz="2600" dirty="0" smtClean="0">
                <a:latin typeface="Times New Roman" panose="02020603050405020304" pitchFamily="18" charset="0"/>
                <a:cs typeface="Times New Roman" panose="02020603050405020304" pitchFamily="18" charset="0"/>
              </a:rPr>
              <a:t>之后开始的活动集合</a:t>
            </a:r>
            <a:r>
              <a:rPr lang="en-US" altLang="zh-CN" sz="2400" i="1" dirty="0" err="1" smtClean="0">
                <a:latin typeface="Times New Roman" panose="02020603050405020304" pitchFamily="18" charset="0"/>
                <a:cs typeface="Times New Roman" panose="02020603050405020304" pitchFamily="18" charset="0"/>
              </a:rPr>
              <a:t>S</a:t>
            </a:r>
            <a:r>
              <a:rPr lang="en-US" altLang="zh-CN" sz="2400" i="1" baseline="-25000" dirty="0" err="1" smtClean="0">
                <a:latin typeface="Times New Roman" panose="02020603050405020304" pitchFamily="18" charset="0"/>
                <a:cs typeface="Times New Roman" panose="02020603050405020304" pitchFamily="18" charset="0"/>
              </a:rPr>
              <a:t>ij</a:t>
            </a:r>
            <a:r>
              <a:rPr lang="en-US" altLang="zh-CN" sz="2400" i="1" dirty="0" smtClean="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 { </a:t>
            </a:r>
            <a:r>
              <a:rPr lang="en-US" altLang="zh-CN" sz="2400" i="1" dirty="0" err="1">
                <a:latin typeface="Times New Roman" panose="02020603050405020304" pitchFamily="18" charset="0"/>
                <a:cs typeface="Times New Roman" panose="02020603050405020304" pitchFamily="18" charset="0"/>
              </a:rPr>
              <a:t>a</a:t>
            </a:r>
            <a:r>
              <a:rPr lang="en-US" altLang="zh-CN" sz="2400" i="1" baseline="-25000" dirty="0" err="1">
                <a:latin typeface="Times New Roman" panose="02020603050405020304" pitchFamily="18" charset="0"/>
                <a:cs typeface="Times New Roman" panose="02020603050405020304" pitchFamily="18" charset="0"/>
              </a:rPr>
              <a:t>k</a:t>
            </a:r>
            <a:r>
              <a:rPr lang="en-US" altLang="zh-CN" sz="2400" i="1"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ea typeface="SymbolMT"/>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S </a:t>
            </a:r>
            <a:r>
              <a:rPr lang="en-US" altLang="zh-CN" sz="2400"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f</a:t>
            </a:r>
            <a:r>
              <a:rPr lang="en-US" altLang="zh-CN" sz="2400" i="1" baseline="-25000" dirty="0">
                <a:latin typeface="Times New Roman" panose="02020603050405020304" pitchFamily="18" charset="0"/>
                <a:cs typeface="Times New Roman" panose="02020603050405020304" pitchFamily="18" charset="0"/>
              </a:rPr>
              <a:t>i</a:t>
            </a:r>
            <a:r>
              <a:rPr lang="en-US" altLang="zh-CN" sz="2400" i="1"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ea typeface="SymbolMT"/>
                <a:cs typeface="Times New Roman" panose="02020603050405020304" pitchFamily="18" charset="0"/>
              </a:rPr>
              <a:t>≤ </a:t>
            </a:r>
            <a:r>
              <a:rPr lang="en-US" altLang="zh-CN" sz="2400" i="1" dirty="0" err="1">
                <a:latin typeface="Times New Roman" panose="02020603050405020304" pitchFamily="18" charset="0"/>
                <a:cs typeface="Times New Roman" panose="02020603050405020304" pitchFamily="18" charset="0"/>
              </a:rPr>
              <a:t>s</a:t>
            </a:r>
            <a:r>
              <a:rPr lang="en-US" altLang="zh-CN" sz="2400" i="1" baseline="-25000" dirty="0" err="1">
                <a:latin typeface="Times New Roman" panose="02020603050405020304" pitchFamily="18" charset="0"/>
                <a:cs typeface="Times New Roman" panose="02020603050405020304" pitchFamily="18" charset="0"/>
              </a:rPr>
              <a:t>k</a:t>
            </a:r>
            <a:r>
              <a:rPr lang="en-US" altLang="zh-CN" sz="2400" i="1"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&lt; </a:t>
            </a:r>
            <a:r>
              <a:rPr lang="en-US" altLang="zh-CN" sz="2400" i="1" dirty="0" err="1">
                <a:latin typeface="Times New Roman" panose="02020603050405020304" pitchFamily="18" charset="0"/>
                <a:cs typeface="Times New Roman" panose="02020603050405020304" pitchFamily="18" charset="0"/>
              </a:rPr>
              <a:t>f</a:t>
            </a:r>
            <a:r>
              <a:rPr lang="en-US" altLang="zh-CN" sz="2400" i="1" baseline="-25000" dirty="0" err="1">
                <a:latin typeface="Times New Roman" panose="02020603050405020304" pitchFamily="18" charset="0"/>
                <a:cs typeface="Times New Roman" panose="02020603050405020304" pitchFamily="18" charset="0"/>
              </a:rPr>
              <a:t>k</a:t>
            </a:r>
            <a:r>
              <a:rPr lang="en-US" altLang="zh-CN" sz="2400" i="1"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ea typeface="SymbolMT"/>
                <a:cs typeface="Times New Roman" panose="02020603050405020304" pitchFamily="18" charset="0"/>
              </a:rPr>
              <a:t>≤ </a:t>
            </a:r>
            <a:r>
              <a:rPr lang="en-US" altLang="zh-CN" sz="2400" i="1" dirty="0" err="1">
                <a:latin typeface="Times New Roman" panose="02020603050405020304" pitchFamily="18" charset="0"/>
                <a:cs typeface="Times New Roman" panose="02020603050405020304" pitchFamily="18" charset="0"/>
              </a:rPr>
              <a:t>s</a:t>
            </a:r>
            <a:r>
              <a:rPr lang="en-US" altLang="zh-CN" sz="2400" i="1" baseline="-25000" dirty="0" err="1">
                <a:latin typeface="Times New Roman" panose="02020603050405020304" pitchFamily="18" charset="0"/>
                <a:cs typeface="Times New Roman" panose="02020603050405020304" pitchFamily="18" charset="0"/>
              </a:rPr>
              <a:t>j</a:t>
            </a:r>
            <a:r>
              <a:rPr lang="en-US" altLang="zh-CN" sz="2400" i="1"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ea typeface="SymbolMT"/>
                <a:cs typeface="Times New Roman" panose="02020603050405020304" pitchFamily="18" charset="0"/>
              </a:rPr>
              <a:t>⊆ </a:t>
            </a:r>
            <a:r>
              <a:rPr lang="en-US" altLang="zh-CN" sz="2400" i="1" dirty="0" smtClean="0">
                <a:latin typeface="Times New Roman" panose="02020603050405020304" pitchFamily="18" charset="0"/>
                <a:cs typeface="Times New Roman" panose="02020603050405020304" pitchFamily="18" charset="0"/>
              </a:rPr>
              <a:t>S</a:t>
            </a:r>
            <a:endParaRPr lang="en-US" altLang="zh-CN" sz="2400" dirty="0" smtClean="0">
              <a:latin typeface="Times New Roman" panose="02020603050405020304" pitchFamily="18" charset="0"/>
              <a:cs typeface="Times New Roman" panose="02020603050405020304" pitchFamily="18" charset="0"/>
            </a:endParaRPr>
          </a:p>
          <a:p>
            <a:pPr lvl="1" eaLnBrk="1" hangingPunct="1">
              <a:buClr>
                <a:srgbClr val="FF0000"/>
              </a:buClr>
            </a:pPr>
            <a:r>
              <a:rPr lang="zh-CN" altLang="en-US" sz="2500" b="1" dirty="0" smtClean="0">
                <a:solidFill>
                  <a:srgbClr val="C00000"/>
                </a:solidFill>
                <a:latin typeface="Arial" panose="020B0604020202020204" pitchFamily="34" charset="0"/>
              </a:rPr>
              <a:t>最</a:t>
            </a:r>
            <a:r>
              <a:rPr lang="zh-CN" altLang="en-US" sz="2500" b="1" dirty="0">
                <a:solidFill>
                  <a:srgbClr val="C00000"/>
                </a:solidFill>
                <a:latin typeface="Arial" panose="020B0604020202020204" pitchFamily="34" charset="0"/>
              </a:rPr>
              <a:t>优</a:t>
            </a:r>
            <a:r>
              <a:rPr lang="zh-CN" altLang="en-US" sz="2500" b="1" dirty="0" smtClean="0">
                <a:solidFill>
                  <a:srgbClr val="C00000"/>
                </a:solidFill>
                <a:latin typeface="Arial" panose="020B0604020202020204" pitchFamily="34" charset="0"/>
              </a:rPr>
              <a:t>子结构</a:t>
            </a:r>
            <a:endParaRPr lang="en-US" altLang="zh-CN" sz="2500" dirty="0">
              <a:latin typeface="Arial" panose="020B0604020202020204" pitchFamily="34" charset="0"/>
            </a:endParaRPr>
          </a:p>
          <a:p>
            <a:pPr lvl="1" indent="0" eaLnBrk="1" hangingPunct="1">
              <a:buClr>
                <a:srgbClr val="FF0000"/>
              </a:buClr>
              <a:buSzPct val="64000"/>
              <a:buFont typeface="Arial" panose="020B0604020202020204" pitchFamily="34" charset="0"/>
              <a:buChar char="•"/>
            </a:pPr>
            <a:r>
              <a:rPr lang="en-US" altLang="zh-CN" sz="2500" dirty="0" smtClean="0">
                <a:solidFill>
                  <a:srgbClr val="000000"/>
                </a:solidFill>
                <a:latin typeface="Arial" panose="020B0604020202020204" pitchFamily="34" charset="0"/>
              </a:rPr>
              <a:t> 	 </a:t>
            </a:r>
            <a:r>
              <a:rPr lang="zh-CN" altLang="en-US" sz="2200" dirty="0" smtClean="0">
                <a:latin typeface="Times New Roman" panose="02020603050405020304" pitchFamily="18" charset="0"/>
                <a:cs typeface="Times New Roman" panose="02020603050405020304" pitchFamily="18" charset="0"/>
              </a:rPr>
              <a:t>假设</a:t>
            </a:r>
            <a:r>
              <a:rPr lang="en-US" altLang="zh-CN" sz="2200" i="1" dirty="0" err="1">
                <a:latin typeface="Times New Roman" panose="02020603050405020304" pitchFamily="18" charset="0"/>
                <a:cs typeface="Times New Roman" panose="02020603050405020304" pitchFamily="18" charset="0"/>
              </a:rPr>
              <a:t>S</a:t>
            </a:r>
            <a:r>
              <a:rPr lang="en-US" altLang="zh-CN" sz="2200" i="1" baseline="-25000" dirty="0" err="1">
                <a:latin typeface="Times New Roman" panose="02020603050405020304" pitchFamily="18" charset="0"/>
                <a:cs typeface="Times New Roman" panose="02020603050405020304" pitchFamily="18" charset="0"/>
              </a:rPr>
              <a:t>ij</a:t>
            </a:r>
            <a:r>
              <a:rPr lang="zh-CN" altLang="en-US" sz="2200" i="1" baseline="-25000" dirty="0">
                <a:latin typeface="Times New Roman" panose="02020603050405020304" pitchFamily="18" charset="0"/>
                <a:cs typeface="Times New Roman" panose="02020603050405020304" pitchFamily="18" charset="0"/>
              </a:rPr>
              <a:t> </a:t>
            </a:r>
            <a:r>
              <a:rPr lang="zh-CN" altLang="en-US" sz="2200" dirty="0">
                <a:latin typeface="Times New Roman" panose="02020603050405020304" pitchFamily="18" charset="0"/>
                <a:cs typeface="Times New Roman" panose="02020603050405020304" pitchFamily="18" charset="0"/>
              </a:rPr>
              <a:t>的最优解</a:t>
            </a:r>
            <a:r>
              <a:rPr lang="en-US" altLang="zh-CN" sz="2200" i="1" dirty="0" err="1">
                <a:latin typeface="Times New Roman" panose="02020603050405020304" pitchFamily="18" charset="0"/>
                <a:cs typeface="Times New Roman" panose="02020603050405020304" pitchFamily="18" charset="0"/>
              </a:rPr>
              <a:t>A</a:t>
            </a:r>
            <a:r>
              <a:rPr lang="en-US" altLang="zh-CN" sz="2200" i="1" baseline="-25000" dirty="0" err="1">
                <a:latin typeface="Times New Roman" panose="02020603050405020304" pitchFamily="18" charset="0"/>
                <a:cs typeface="Times New Roman" panose="02020603050405020304" pitchFamily="18" charset="0"/>
              </a:rPr>
              <a:t>ij</a:t>
            </a:r>
            <a:r>
              <a:rPr lang="en-US" altLang="zh-CN" sz="2200" i="1" dirty="0">
                <a:latin typeface="Times New Roman" panose="02020603050405020304" pitchFamily="18" charset="0"/>
                <a:cs typeface="Times New Roman" panose="02020603050405020304" pitchFamily="18" charset="0"/>
              </a:rPr>
              <a:t> </a:t>
            </a:r>
            <a:r>
              <a:rPr lang="zh-CN" altLang="en-US" sz="2200" dirty="0" smtClean="0">
                <a:latin typeface="Times New Roman" panose="02020603050405020304" pitchFamily="18" charset="0"/>
                <a:cs typeface="Times New Roman" panose="02020603050405020304" pitchFamily="18" charset="0"/>
              </a:rPr>
              <a:t>包括</a:t>
            </a:r>
            <a:r>
              <a:rPr lang="en-US" altLang="zh-CN" sz="2200" i="1" dirty="0" err="1" smtClean="0">
                <a:latin typeface="Times New Roman" panose="02020603050405020304" pitchFamily="18" charset="0"/>
                <a:cs typeface="Times New Roman" panose="02020603050405020304" pitchFamily="18" charset="0"/>
              </a:rPr>
              <a:t>a</a:t>
            </a:r>
            <a:r>
              <a:rPr lang="en-US" altLang="zh-CN" sz="2200" i="1" baseline="-25000" dirty="0" err="1" smtClean="0">
                <a:latin typeface="Times New Roman" panose="02020603050405020304" pitchFamily="18" charset="0"/>
                <a:cs typeface="Times New Roman" panose="02020603050405020304" pitchFamily="18" charset="0"/>
              </a:rPr>
              <a:t>k</a:t>
            </a:r>
            <a:r>
              <a:rPr lang="en-US" altLang="zh-CN" sz="2200" dirty="0">
                <a:latin typeface="Times New Roman" panose="02020603050405020304" pitchFamily="18" charset="0"/>
                <a:cs typeface="Times New Roman" panose="02020603050405020304" pitchFamily="18" charset="0"/>
              </a:rPr>
              <a:t>, </a:t>
            </a:r>
            <a:r>
              <a:rPr lang="zh-CN" altLang="en-US" sz="2200" dirty="0">
                <a:latin typeface="Times New Roman" panose="02020603050405020304" pitchFamily="18" charset="0"/>
                <a:cs typeface="Times New Roman" panose="02020603050405020304" pitchFamily="18" charset="0"/>
              </a:rPr>
              <a:t>则</a:t>
            </a:r>
            <a:r>
              <a:rPr lang="en-US" altLang="zh-CN" sz="2200" i="1" dirty="0" err="1">
                <a:latin typeface="Times New Roman" panose="02020603050405020304" pitchFamily="18" charset="0"/>
                <a:cs typeface="Times New Roman" panose="02020603050405020304" pitchFamily="18" charset="0"/>
              </a:rPr>
              <a:t>A</a:t>
            </a:r>
            <a:r>
              <a:rPr lang="en-US" altLang="zh-CN" sz="2200" i="1" baseline="-25000" dirty="0" err="1">
                <a:latin typeface="Times New Roman" panose="02020603050405020304" pitchFamily="18" charset="0"/>
                <a:cs typeface="Times New Roman" panose="02020603050405020304" pitchFamily="18" charset="0"/>
              </a:rPr>
              <a:t>ij</a:t>
            </a:r>
            <a:r>
              <a:rPr lang="en-US" altLang="zh-CN" sz="2200" i="1" dirty="0">
                <a:latin typeface="Times New Roman" panose="02020603050405020304" pitchFamily="18" charset="0"/>
                <a:cs typeface="Times New Roman" panose="02020603050405020304" pitchFamily="18" charset="0"/>
              </a:rPr>
              <a:t> = </a:t>
            </a:r>
            <a:r>
              <a:rPr lang="en-US" altLang="zh-CN" sz="2200" i="1" dirty="0" err="1">
                <a:latin typeface="Times New Roman" panose="02020603050405020304" pitchFamily="18" charset="0"/>
                <a:cs typeface="Times New Roman" panose="02020603050405020304" pitchFamily="18" charset="0"/>
              </a:rPr>
              <a:t>A</a:t>
            </a:r>
            <a:r>
              <a:rPr lang="en-US" altLang="zh-CN" sz="2200" i="1" baseline="-25000" dirty="0" err="1">
                <a:latin typeface="Times New Roman" panose="02020603050405020304" pitchFamily="18" charset="0"/>
                <a:cs typeface="Times New Roman" panose="02020603050405020304" pitchFamily="18" charset="0"/>
              </a:rPr>
              <a:t>ik</a:t>
            </a:r>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ea typeface="SymbolMT"/>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a:t>
            </a:r>
            <a:r>
              <a:rPr lang="en-US" altLang="zh-CN" sz="2200" i="1" dirty="0" err="1">
                <a:latin typeface="Times New Roman" panose="02020603050405020304" pitchFamily="18" charset="0"/>
                <a:cs typeface="Times New Roman" panose="02020603050405020304" pitchFamily="18" charset="0"/>
              </a:rPr>
              <a:t>a</a:t>
            </a:r>
            <a:r>
              <a:rPr lang="en-US" altLang="zh-CN" sz="2200" i="1" baseline="-25000" dirty="0" err="1">
                <a:latin typeface="Times New Roman" panose="02020603050405020304" pitchFamily="18" charset="0"/>
                <a:cs typeface="Times New Roman" panose="02020603050405020304" pitchFamily="18" charset="0"/>
              </a:rPr>
              <a:t>k</a:t>
            </a:r>
            <a:r>
              <a:rPr lang="en-US" altLang="zh-CN"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ea typeface="SymbolMT"/>
                <a:cs typeface="Times New Roman" panose="02020603050405020304" pitchFamily="18" charset="0"/>
              </a:rPr>
              <a:t>∪ </a:t>
            </a:r>
            <a:r>
              <a:rPr lang="en-US" altLang="zh-CN" sz="2200" i="1" dirty="0" err="1" smtClean="0">
                <a:latin typeface="Times New Roman" panose="02020603050405020304" pitchFamily="18" charset="0"/>
                <a:cs typeface="Times New Roman" panose="02020603050405020304" pitchFamily="18" charset="0"/>
              </a:rPr>
              <a:t>A</a:t>
            </a:r>
            <a:r>
              <a:rPr lang="en-US" altLang="zh-CN" sz="2200" i="1" baseline="-25000" dirty="0" err="1" smtClean="0">
                <a:latin typeface="Times New Roman" panose="02020603050405020304" pitchFamily="18" charset="0"/>
                <a:cs typeface="Times New Roman" panose="02020603050405020304" pitchFamily="18" charset="0"/>
              </a:rPr>
              <a:t>kj</a:t>
            </a:r>
            <a:endParaRPr lang="en-US" altLang="zh-CN" sz="2200" dirty="0" smtClean="0">
              <a:latin typeface="Times New Roman" panose="02020603050405020304" pitchFamily="18" charset="0"/>
              <a:cs typeface="Times New Roman" panose="02020603050405020304" pitchFamily="18" charset="0"/>
            </a:endParaRPr>
          </a:p>
          <a:p>
            <a:pPr lvl="1" indent="0" eaLnBrk="1" hangingPunct="1">
              <a:buClr>
                <a:srgbClr val="FF0000"/>
              </a:buClr>
              <a:buSzPct val="64000"/>
              <a:buFont typeface="Arial" panose="020B0604020202020204" pitchFamily="34" charset="0"/>
              <a:buChar char="•"/>
            </a:pPr>
            <a:r>
              <a:rPr kumimoji="0" lang="en-US" altLang="zh-CN" sz="2200" b="1" kern="0" dirty="0">
                <a:solidFill>
                  <a:srgbClr val="000000"/>
                </a:solidFill>
                <a:latin typeface="Arial" panose="020B0604020202020204" pitchFamily="34" charset="0"/>
                <a:sym typeface="Symbol" panose="05050102010706020507" pitchFamily="18" charset="2"/>
              </a:rPr>
              <a:t> </a:t>
            </a:r>
            <a:r>
              <a:rPr kumimoji="0" lang="en-US" altLang="zh-CN" sz="2200" b="1" kern="0" dirty="0" smtClean="0">
                <a:solidFill>
                  <a:srgbClr val="000000"/>
                </a:solidFill>
                <a:latin typeface="Arial" panose="020B0604020202020204" pitchFamily="34" charset="0"/>
                <a:sym typeface="Symbol" panose="05050102010706020507" pitchFamily="18" charset="2"/>
              </a:rPr>
              <a:t> </a:t>
            </a:r>
            <a:r>
              <a:rPr kumimoji="0" lang="zh-CN" altLang="en-US" sz="2200" b="1" kern="0" dirty="0" smtClean="0">
                <a:solidFill>
                  <a:srgbClr val="FF0000"/>
                </a:solidFill>
                <a:latin typeface="Times New Roman"/>
                <a:sym typeface="Symbol" panose="05050102010706020507" pitchFamily="18" charset="2"/>
              </a:rPr>
              <a:t>要求</a:t>
            </a:r>
            <a:r>
              <a:rPr kumimoji="0" lang="en-US" altLang="zh-CN" sz="2200" kern="0" dirty="0">
                <a:solidFill>
                  <a:srgbClr val="FF0000"/>
                </a:solidFill>
                <a:latin typeface="Times New Roman"/>
                <a:sym typeface="Symbol" panose="05050102010706020507" pitchFamily="18" charset="2"/>
              </a:rPr>
              <a:t>:</a:t>
            </a:r>
            <a:r>
              <a:rPr kumimoji="0" lang="en-US" altLang="zh-CN" sz="2200" kern="0" dirty="0">
                <a:solidFill>
                  <a:srgbClr val="000000"/>
                </a:solidFill>
                <a:latin typeface="Times New Roman"/>
                <a:sym typeface="Symbol" panose="05050102010706020507" pitchFamily="18" charset="2"/>
              </a:rPr>
              <a:t>  </a:t>
            </a:r>
            <a:r>
              <a:rPr kumimoji="0" lang="en-US" altLang="zh-CN" sz="2200" i="1" kern="0" dirty="0" err="1">
                <a:solidFill>
                  <a:srgbClr val="000000"/>
                </a:solidFill>
                <a:latin typeface="Times New Roman"/>
                <a:sym typeface="Symbol" panose="05050102010706020507" pitchFamily="18" charset="2"/>
              </a:rPr>
              <a:t>A</a:t>
            </a:r>
            <a:r>
              <a:rPr kumimoji="0" lang="en-US" altLang="zh-CN" sz="2200" i="1" kern="0" baseline="-25000" dirty="0" err="1">
                <a:solidFill>
                  <a:srgbClr val="000000"/>
                </a:solidFill>
                <a:latin typeface="Times New Roman"/>
                <a:sym typeface="Symbol" panose="05050102010706020507" pitchFamily="18" charset="2"/>
              </a:rPr>
              <a:t>ik</a:t>
            </a:r>
            <a:r>
              <a:rPr kumimoji="0" lang="en-US" altLang="zh-CN" sz="2200" kern="0" dirty="0">
                <a:solidFill>
                  <a:srgbClr val="000000"/>
                </a:solidFill>
                <a:latin typeface="Times New Roman"/>
                <a:sym typeface="Symbol" panose="05050102010706020507" pitchFamily="18" charset="2"/>
              </a:rPr>
              <a:t> </a:t>
            </a:r>
            <a:r>
              <a:rPr kumimoji="0" lang="zh-CN" altLang="en-US" sz="2200" kern="0" dirty="0">
                <a:solidFill>
                  <a:srgbClr val="000000"/>
                </a:solidFill>
                <a:latin typeface="Times New Roman"/>
                <a:sym typeface="Symbol" panose="05050102010706020507" pitchFamily="18" charset="2"/>
              </a:rPr>
              <a:t>和 </a:t>
            </a:r>
            <a:r>
              <a:rPr kumimoji="0" lang="en-US" altLang="zh-CN" sz="2200" i="1" kern="0" dirty="0" err="1">
                <a:solidFill>
                  <a:srgbClr val="000000"/>
                </a:solidFill>
                <a:latin typeface="Times New Roman"/>
                <a:sym typeface="Symbol" panose="05050102010706020507" pitchFamily="18" charset="2"/>
              </a:rPr>
              <a:t>A</a:t>
            </a:r>
            <a:r>
              <a:rPr kumimoji="0" lang="en-US" altLang="zh-CN" sz="2200" i="1" kern="0" baseline="-25000" dirty="0" err="1">
                <a:solidFill>
                  <a:srgbClr val="000000"/>
                </a:solidFill>
                <a:latin typeface="Times New Roman"/>
                <a:sym typeface="Symbol" panose="05050102010706020507" pitchFamily="18" charset="2"/>
              </a:rPr>
              <a:t>kj</a:t>
            </a:r>
            <a:r>
              <a:rPr kumimoji="0" lang="en-US" altLang="zh-CN" sz="2200" kern="0" dirty="0">
                <a:solidFill>
                  <a:srgbClr val="000000"/>
                </a:solidFill>
                <a:latin typeface="Times New Roman"/>
                <a:sym typeface="Symbol" panose="05050102010706020507" pitchFamily="18" charset="2"/>
              </a:rPr>
              <a:t> </a:t>
            </a:r>
            <a:r>
              <a:rPr kumimoji="0" lang="zh-CN" altLang="en-US" sz="2200" kern="0" dirty="0">
                <a:solidFill>
                  <a:srgbClr val="000000"/>
                </a:solidFill>
                <a:latin typeface="Times New Roman"/>
                <a:sym typeface="Symbol" panose="05050102010706020507" pitchFamily="18" charset="2"/>
              </a:rPr>
              <a:t>必须</a:t>
            </a:r>
            <a:r>
              <a:rPr kumimoji="0" lang="zh-CN" altLang="en-US" sz="2200" kern="0" dirty="0" smtClean="0">
                <a:solidFill>
                  <a:srgbClr val="000000"/>
                </a:solidFill>
                <a:latin typeface="Times New Roman"/>
                <a:sym typeface="Symbol" panose="05050102010706020507" pitchFamily="18" charset="2"/>
              </a:rPr>
              <a:t>是</a:t>
            </a:r>
            <a:r>
              <a:rPr lang="en-US" altLang="zh-CN" sz="2400" i="1" dirty="0" err="1" smtClean="0">
                <a:latin typeface="Times New Roman" panose="02020603050405020304" pitchFamily="18" charset="0"/>
              </a:rPr>
              <a:t>S</a:t>
            </a:r>
            <a:r>
              <a:rPr lang="en-US" altLang="zh-CN" sz="2400" i="1" baseline="-25000" dirty="0" err="1" smtClean="0">
                <a:latin typeface="Times New Roman" panose="02020603050405020304" pitchFamily="18" charset="0"/>
              </a:rPr>
              <a:t>ik</a:t>
            </a:r>
            <a:r>
              <a:rPr kumimoji="0" lang="zh-CN" altLang="en-US" sz="2200" kern="0" dirty="0" smtClean="0">
                <a:solidFill>
                  <a:srgbClr val="000000"/>
                </a:solidFill>
                <a:latin typeface="Times New Roman"/>
                <a:sym typeface="Symbol" panose="05050102010706020507" pitchFamily="18" charset="2"/>
              </a:rPr>
              <a:t>和</a:t>
            </a:r>
            <a:r>
              <a:rPr lang="en-US" altLang="zh-CN" sz="2400" i="1" dirty="0" err="1" smtClean="0">
                <a:latin typeface="Times New Roman" panose="02020603050405020304" pitchFamily="18" charset="0"/>
              </a:rPr>
              <a:t>S</a:t>
            </a:r>
            <a:r>
              <a:rPr lang="en-US" altLang="zh-CN" sz="2400" i="1" baseline="-25000" dirty="0" err="1" smtClean="0">
                <a:latin typeface="Times New Roman" panose="02020603050405020304" pitchFamily="18" charset="0"/>
              </a:rPr>
              <a:t>kj</a:t>
            </a:r>
            <a:r>
              <a:rPr kumimoji="0" lang="zh-CN" altLang="en-US" sz="2200" kern="0" dirty="0" smtClean="0">
                <a:solidFill>
                  <a:srgbClr val="000000"/>
                </a:solidFill>
                <a:latin typeface="Times New Roman"/>
                <a:sym typeface="Symbol" panose="05050102010706020507" pitchFamily="18" charset="2"/>
              </a:rPr>
              <a:t>的最优解 </a:t>
            </a:r>
            <a:endParaRPr kumimoji="0" lang="en-US" altLang="zh-CN" sz="2200" kern="0" dirty="0" smtClean="0">
              <a:solidFill>
                <a:srgbClr val="000000"/>
              </a:solidFill>
              <a:latin typeface="Times New Roman"/>
              <a:sym typeface="Symbol" panose="05050102010706020507" pitchFamily="18" charset="2"/>
            </a:endParaRPr>
          </a:p>
          <a:p>
            <a:pPr lvl="1" indent="0" eaLnBrk="1" hangingPunct="1">
              <a:buClr>
                <a:srgbClr val="FF0000"/>
              </a:buClr>
              <a:buSzPct val="64000"/>
              <a:buFont typeface="Arial" panose="020B0604020202020204" pitchFamily="34" charset="0"/>
              <a:buChar char="•"/>
            </a:pPr>
            <a:r>
              <a:rPr kumimoji="0" lang="en-US" altLang="zh-CN" sz="2200" kern="0" dirty="0">
                <a:solidFill>
                  <a:srgbClr val="000000"/>
                </a:solidFill>
                <a:latin typeface="Times New Roman"/>
                <a:sym typeface="Symbol" panose="05050102010706020507" pitchFamily="18" charset="2"/>
              </a:rPr>
              <a:t> </a:t>
            </a:r>
            <a:r>
              <a:rPr kumimoji="0" lang="en-US" altLang="zh-CN" sz="2200" kern="0" dirty="0" smtClean="0">
                <a:solidFill>
                  <a:srgbClr val="000000"/>
                </a:solidFill>
                <a:latin typeface="Times New Roman"/>
                <a:sym typeface="Symbol" panose="05050102010706020507" pitchFamily="18" charset="2"/>
              </a:rPr>
              <a:t> </a:t>
            </a:r>
            <a:r>
              <a:rPr kumimoji="0" lang="zh-CN" altLang="en-US" sz="2200" kern="0" dirty="0" smtClean="0">
                <a:solidFill>
                  <a:srgbClr val="000000"/>
                </a:solidFill>
                <a:latin typeface="Times New Roman"/>
                <a:sym typeface="Symbol" panose="05050102010706020507" pitchFamily="18" charset="2"/>
              </a:rPr>
              <a:t>假设 </a:t>
            </a:r>
            <a:r>
              <a:rPr kumimoji="0" lang="zh-CN" altLang="en-US" sz="2200" kern="0" dirty="0">
                <a:solidFill>
                  <a:srgbClr val="000000"/>
                </a:solidFill>
                <a:latin typeface="Times New Roman"/>
                <a:sym typeface="Symbol" panose="05050102010706020507" pitchFamily="18" charset="2"/>
              </a:rPr>
              <a:t> </a:t>
            </a:r>
            <a:r>
              <a:rPr kumimoji="0" lang="en-US" altLang="zh-CN" sz="2200" i="1" kern="0" dirty="0" err="1">
                <a:solidFill>
                  <a:srgbClr val="000000"/>
                </a:solidFill>
                <a:latin typeface="Times New Roman"/>
              </a:rPr>
              <a:t>A</a:t>
            </a:r>
            <a:r>
              <a:rPr kumimoji="0" lang="en-US" altLang="zh-CN" sz="2200" i="1" kern="0" baseline="-25000" dirty="0" err="1">
                <a:solidFill>
                  <a:srgbClr val="000000"/>
                </a:solidFill>
                <a:latin typeface="Times New Roman"/>
              </a:rPr>
              <a:t>ik</a:t>
            </a:r>
            <a:r>
              <a:rPr kumimoji="0" lang="en-US" altLang="zh-CN" sz="2200" i="1" kern="0" dirty="0">
                <a:solidFill>
                  <a:srgbClr val="000000"/>
                </a:solidFill>
                <a:latin typeface="Times New Roman"/>
                <a:ea typeface="仿宋_GB2312" panose="02010609060101010101" pitchFamily="49" charset="-122"/>
              </a:rPr>
              <a:t>’</a:t>
            </a:r>
            <a:r>
              <a:rPr kumimoji="0" lang="en-US" altLang="zh-CN" sz="2200" kern="0" dirty="0">
                <a:solidFill>
                  <a:srgbClr val="000000"/>
                </a:solidFill>
                <a:latin typeface="Times New Roman"/>
              </a:rPr>
              <a:t> </a:t>
            </a:r>
            <a:r>
              <a:rPr kumimoji="0" lang="zh-CN" altLang="en-US" sz="2200" kern="0" dirty="0">
                <a:solidFill>
                  <a:srgbClr val="000000"/>
                </a:solidFill>
                <a:latin typeface="Times New Roman"/>
              </a:rPr>
              <a:t>包含更多的</a:t>
            </a:r>
            <a:r>
              <a:rPr kumimoji="0" lang="zh-CN" altLang="en-US" sz="2200" kern="0" dirty="0" smtClean="0">
                <a:solidFill>
                  <a:srgbClr val="000000"/>
                </a:solidFill>
                <a:latin typeface="Times New Roman"/>
              </a:rPr>
              <a:t>活动，则</a:t>
            </a:r>
            <a:r>
              <a:rPr kumimoji="0" lang="en-US" altLang="zh-CN" sz="1800" kern="0" dirty="0" smtClean="0">
                <a:solidFill>
                  <a:srgbClr val="000000"/>
                </a:solidFill>
                <a:latin typeface="Times New Roman"/>
              </a:rPr>
              <a:t>Size[</a:t>
            </a:r>
            <a:r>
              <a:rPr kumimoji="0" lang="en-US" altLang="zh-CN" sz="1800" i="1" kern="0" dirty="0" err="1" smtClean="0">
                <a:solidFill>
                  <a:srgbClr val="000000"/>
                </a:solidFill>
                <a:latin typeface="Times New Roman"/>
              </a:rPr>
              <a:t>A</a:t>
            </a:r>
            <a:r>
              <a:rPr kumimoji="0" lang="en-US" altLang="zh-CN" sz="1800" i="1" kern="0" baseline="-25000" dirty="0" err="1" smtClean="0">
                <a:solidFill>
                  <a:srgbClr val="000000"/>
                </a:solidFill>
                <a:latin typeface="Times New Roman"/>
              </a:rPr>
              <a:t>ij</a:t>
            </a:r>
            <a:r>
              <a:rPr kumimoji="0" lang="en-US" altLang="zh-CN" sz="1800" kern="0" dirty="0">
                <a:solidFill>
                  <a:srgbClr val="000000"/>
                </a:solidFill>
                <a:latin typeface="Times New Roman"/>
              </a:rPr>
              <a:t>’] = Size[</a:t>
            </a:r>
            <a:r>
              <a:rPr kumimoji="0" lang="en-US" altLang="zh-CN" sz="1800" i="1" kern="0" dirty="0" err="1">
                <a:solidFill>
                  <a:srgbClr val="000000"/>
                </a:solidFill>
                <a:latin typeface="Times New Roman"/>
              </a:rPr>
              <a:t>A</a:t>
            </a:r>
            <a:r>
              <a:rPr kumimoji="0" lang="en-US" altLang="zh-CN" sz="1800" i="1" kern="0" baseline="-25000" dirty="0" err="1">
                <a:solidFill>
                  <a:srgbClr val="000000"/>
                </a:solidFill>
                <a:latin typeface="Times New Roman"/>
              </a:rPr>
              <a:t>ik</a:t>
            </a:r>
            <a:r>
              <a:rPr kumimoji="0" lang="en-US" altLang="zh-CN" sz="1800" kern="0" dirty="0">
                <a:solidFill>
                  <a:srgbClr val="000000"/>
                </a:solidFill>
                <a:latin typeface="Times New Roman"/>
              </a:rPr>
              <a:t>’] </a:t>
            </a:r>
            <a:r>
              <a:rPr kumimoji="0" lang="en-US" altLang="zh-CN" sz="1800" kern="0" dirty="0">
                <a:solidFill>
                  <a:srgbClr val="000000"/>
                </a:solidFill>
                <a:latin typeface="Times New Roman"/>
                <a:sym typeface="Symbol" panose="05050102010706020507" pitchFamily="18" charset="2"/>
              </a:rPr>
              <a:t>+ 1 + Size[</a:t>
            </a:r>
            <a:r>
              <a:rPr kumimoji="0" lang="en-US" altLang="zh-CN" sz="1800" i="1" kern="0" dirty="0" err="1">
                <a:solidFill>
                  <a:srgbClr val="000000"/>
                </a:solidFill>
                <a:latin typeface="Times New Roman"/>
                <a:sym typeface="Symbol" panose="05050102010706020507" pitchFamily="18" charset="2"/>
              </a:rPr>
              <a:t>A</a:t>
            </a:r>
            <a:r>
              <a:rPr kumimoji="0" lang="en-US" altLang="zh-CN" sz="1800" i="1" kern="0" baseline="-25000" dirty="0" err="1">
                <a:solidFill>
                  <a:srgbClr val="000000"/>
                </a:solidFill>
                <a:latin typeface="Times New Roman"/>
                <a:sym typeface="Symbol" panose="05050102010706020507" pitchFamily="18" charset="2"/>
              </a:rPr>
              <a:t>kj</a:t>
            </a:r>
            <a:r>
              <a:rPr kumimoji="0" lang="en-US" altLang="zh-CN" sz="1800" kern="0" dirty="0">
                <a:solidFill>
                  <a:srgbClr val="000000"/>
                </a:solidFill>
                <a:latin typeface="Times New Roman"/>
                <a:sym typeface="Symbol" panose="05050102010706020507" pitchFamily="18" charset="2"/>
              </a:rPr>
              <a:t>] &gt; Size[</a:t>
            </a:r>
            <a:r>
              <a:rPr kumimoji="0" lang="en-US" altLang="zh-CN" sz="1800" i="1" kern="0" dirty="0" err="1">
                <a:solidFill>
                  <a:srgbClr val="000000"/>
                </a:solidFill>
                <a:latin typeface="Times New Roman"/>
              </a:rPr>
              <a:t>A</a:t>
            </a:r>
            <a:r>
              <a:rPr kumimoji="0" lang="en-US" altLang="zh-CN" sz="1800" i="1" kern="0" baseline="-25000" dirty="0" err="1">
                <a:solidFill>
                  <a:srgbClr val="000000"/>
                </a:solidFill>
                <a:latin typeface="Times New Roman"/>
              </a:rPr>
              <a:t>ij</a:t>
            </a:r>
            <a:r>
              <a:rPr kumimoji="0" lang="en-US" altLang="zh-CN" sz="1800" kern="0" dirty="0">
                <a:solidFill>
                  <a:srgbClr val="000000"/>
                </a:solidFill>
                <a:latin typeface="Times New Roman"/>
              </a:rPr>
              <a:t>] </a:t>
            </a:r>
            <a:r>
              <a:rPr kumimoji="0" lang="en-US" altLang="zh-CN" sz="2200" kern="0" dirty="0">
                <a:solidFill>
                  <a:srgbClr val="000000"/>
                </a:solidFill>
                <a:latin typeface="Times New Roman"/>
                <a:sym typeface="Symbol" panose="05050102010706020507" pitchFamily="18" charset="2"/>
              </a:rPr>
              <a:t> </a:t>
            </a:r>
            <a:r>
              <a:rPr kumimoji="0" lang="zh-CN" altLang="en-US" sz="2200" kern="0" dirty="0">
                <a:solidFill>
                  <a:srgbClr val="FF0000"/>
                </a:solidFill>
                <a:latin typeface="Times New Roman"/>
                <a:sym typeface="Symbol" panose="05050102010706020507" pitchFamily="18" charset="2"/>
              </a:rPr>
              <a:t>矛盾</a:t>
            </a:r>
            <a:r>
              <a:rPr kumimoji="0" lang="en-US" altLang="zh-CN" sz="2200" kern="0" dirty="0">
                <a:solidFill>
                  <a:srgbClr val="FF0000"/>
                </a:solidFill>
                <a:latin typeface="Times New Roman"/>
                <a:sym typeface="Symbol" panose="05050102010706020507" pitchFamily="18" charset="2"/>
              </a:rPr>
              <a:t>:</a:t>
            </a:r>
            <a:r>
              <a:rPr kumimoji="0" lang="en-US" altLang="zh-CN" sz="2200" kern="0" dirty="0">
                <a:solidFill>
                  <a:srgbClr val="000000"/>
                </a:solidFill>
                <a:latin typeface="Times New Roman"/>
                <a:sym typeface="Symbol" panose="05050102010706020507" pitchFamily="18" charset="2"/>
              </a:rPr>
              <a:t> </a:t>
            </a:r>
            <a:r>
              <a:rPr kumimoji="0" lang="en-US" altLang="zh-CN" sz="2200" i="1" kern="0" dirty="0" err="1">
                <a:solidFill>
                  <a:srgbClr val="000000"/>
                </a:solidFill>
                <a:latin typeface="Times New Roman"/>
                <a:sym typeface="Symbol" panose="05050102010706020507" pitchFamily="18" charset="2"/>
              </a:rPr>
              <a:t>A</a:t>
            </a:r>
            <a:r>
              <a:rPr kumimoji="0" lang="en-US" altLang="zh-CN" sz="2200" i="1" kern="0" baseline="-25000" dirty="0" err="1">
                <a:solidFill>
                  <a:srgbClr val="000000"/>
                </a:solidFill>
                <a:latin typeface="Times New Roman"/>
                <a:sym typeface="Symbol" panose="05050102010706020507" pitchFamily="18" charset="2"/>
              </a:rPr>
              <a:t>ij</a:t>
            </a:r>
            <a:r>
              <a:rPr kumimoji="0" lang="en-US" altLang="zh-CN" sz="2200" kern="0" dirty="0">
                <a:solidFill>
                  <a:srgbClr val="000000"/>
                </a:solidFill>
                <a:latin typeface="Times New Roman"/>
                <a:sym typeface="Symbol" panose="05050102010706020507" pitchFamily="18" charset="2"/>
              </a:rPr>
              <a:t> </a:t>
            </a:r>
            <a:r>
              <a:rPr kumimoji="0" lang="zh-CN" altLang="en-US" sz="2200" kern="0" dirty="0">
                <a:solidFill>
                  <a:srgbClr val="000000"/>
                </a:solidFill>
                <a:latin typeface="Times New Roman"/>
                <a:sym typeface="Symbol" panose="05050102010706020507" pitchFamily="18" charset="2"/>
              </a:rPr>
              <a:t>是 </a:t>
            </a:r>
            <a:r>
              <a:rPr kumimoji="0" lang="en-US" altLang="zh-CN" sz="2200" i="1" kern="0" dirty="0" err="1">
                <a:solidFill>
                  <a:srgbClr val="000000"/>
                </a:solidFill>
                <a:latin typeface="Times New Roman"/>
                <a:sym typeface="Symbol" panose="05050102010706020507" pitchFamily="18" charset="2"/>
              </a:rPr>
              <a:t>S</a:t>
            </a:r>
            <a:r>
              <a:rPr kumimoji="0" lang="en-US" altLang="zh-CN" sz="2200" i="1" kern="0" baseline="-25000" dirty="0" err="1">
                <a:solidFill>
                  <a:srgbClr val="000000"/>
                </a:solidFill>
                <a:latin typeface="Times New Roman"/>
                <a:sym typeface="Symbol" panose="05050102010706020507" pitchFamily="18" charset="2"/>
              </a:rPr>
              <a:t>ij</a:t>
            </a:r>
            <a:r>
              <a:rPr kumimoji="0" lang="en-US" altLang="zh-CN" sz="2200" i="1" kern="0" baseline="-25000" dirty="0">
                <a:solidFill>
                  <a:srgbClr val="000000"/>
                </a:solidFill>
                <a:latin typeface="Times New Roman"/>
                <a:sym typeface="Symbol" panose="05050102010706020507" pitchFamily="18" charset="2"/>
              </a:rPr>
              <a:t> </a:t>
            </a:r>
            <a:r>
              <a:rPr kumimoji="0" lang="zh-CN" altLang="en-US" sz="2200" kern="0" dirty="0">
                <a:solidFill>
                  <a:srgbClr val="000000"/>
                </a:solidFill>
                <a:latin typeface="Times New Roman"/>
                <a:sym typeface="Symbol" panose="05050102010706020507" pitchFamily="18" charset="2"/>
              </a:rPr>
              <a:t>的</a:t>
            </a:r>
            <a:r>
              <a:rPr kumimoji="0" lang="zh-CN" altLang="en-US" sz="2200" kern="0" dirty="0" smtClean="0">
                <a:solidFill>
                  <a:srgbClr val="000000"/>
                </a:solidFill>
                <a:latin typeface="Times New Roman"/>
                <a:sym typeface="Symbol" panose="05050102010706020507" pitchFamily="18" charset="2"/>
              </a:rPr>
              <a:t>最优解</a:t>
            </a:r>
            <a:r>
              <a:rPr lang="en-US" altLang="zh-CN" sz="2800" dirty="0" smtClean="0">
                <a:solidFill>
                  <a:srgbClr val="000000"/>
                </a:solidFill>
                <a:latin typeface="Times New Roman" panose="02020603050405020304" pitchFamily="18" charset="0"/>
                <a:cs typeface="Times New Roman" panose="02020603050405020304" pitchFamily="18" charset="0"/>
              </a:rPr>
              <a:t> </a:t>
            </a:r>
            <a:endParaRPr kumimoji="1" lang="en-US" altLang="zh-CN" sz="2800" b="0" i="0" u="none" strike="noStrike" kern="1200" cap="none" spc="0" normalizeH="0" baseline="0" noProof="0" dirty="0" smtClean="0">
              <a:ln>
                <a:noFill/>
              </a:ln>
              <a:solidFill>
                <a:srgbClr val="000000"/>
              </a:solidFill>
              <a:effectLst/>
              <a:uLnTx/>
              <a:uFillTx/>
              <a:latin typeface="Times New Roman" panose="02020603050405020304" pitchFamily="18" charset="0"/>
              <a:cs typeface="Times New Roman" panose="02020603050405020304" pitchFamily="18" charset="0"/>
            </a:endParaRPr>
          </a:p>
        </p:txBody>
      </p:sp>
      <p:grpSp>
        <p:nvGrpSpPr>
          <p:cNvPr id="2" name="组合 1"/>
          <p:cNvGrpSpPr/>
          <p:nvPr/>
        </p:nvGrpSpPr>
        <p:grpSpPr>
          <a:xfrm>
            <a:off x="4088896" y="5459972"/>
            <a:ext cx="5052388" cy="1177070"/>
            <a:chOff x="1374965" y="4147503"/>
            <a:chExt cx="6591300" cy="1644651"/>
          </a:xfrm>
        </p:grpSpPr>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4965" y="4534853"/>
              <a:ext cx="6591300" cy="105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oup 5"/>
            <p:cNvGrpSpPr>
              <a:grpSpLocks/>
            </p:cNvGrpSpPr>
            <p:nvPr/>
          </p:nvGrpSpPr>
          <p:grpSpPr bwMode="auto">
            <a:xfrm>
              <a:off x="3327590" y="5250817"/>
              <a:ext cx="2508250" cy="541337"/>
              <a:chOff x="2103" y="2687"/>
              <a:chExt cx="1580" cy="341"/>
            </a:xfrm>
          </p:grpSpPr>
          <p:sp>
            <p:nvSpPr>
              <p:cNvPr id="7" name="AutoShape 6"/>
              <p:cNvSpPr>
                <a:spLocks/>
              </p:cNvSpPr>
              <p:nvPr/>
            </p:nvSpPr>
            <p:spPr bwMode="auto">
              <a:xfrm rot="-5400000">
                <a:off x="2233" y="2619"/>
                <a:ext cx="69" cy="216"/>
              </a:xfrm>
              <a:prstGeom prst="leftBrace">
                <a:avLst>
                  <a:gd name="adj1" fmla="val 2608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panose="02020603050405020304" pitchFamily="18" charset="0"/>
                  </a:defRPr>
                </a:lvl1pPr>
                <a:lvl2pPr marL="742950" indent="-285750">
                  <a:defRPr sz="2400" b="1">
                    <a:solidFill>
                      <a:schemeClr val="tx1"/>
                    </a:solidFill>
                    <a:latin typeface="Times" panose="02020603050405020304" pitchFamily="18" charset="0"/>
                  </a:defRPr>
                </a:lvl2pPr>
                <a:lvl3pPr marL="1143000" indent="-228600">
                  <a:defRPr sz="2400" b="1">
                    <a:solidFill>
                      <a:schemeClr val="tx1"/>
                    </a:solidFill>
                    <a:latin typeface="Times" panose="02020603050405020304" pitchFamily="18" charset="0"/>
                  </a:defRPr>
                </a:lvl3pPr>
                <a:lvl4pPr marL="1600200" indent="-228600">
                  <a:defRPr sz="2400" b="1">
                    <a:solidFill>
                      <a:schemeClr val="tx1"/>
                    </a:solidFill>
                    <a:latin typeface="Times" panose="02020603050405020304" pitchFamily="18" charset="0"/>
                  </a:defRPr>
                </a:lvl4pPr>
                <a:lvl5pPr marL="2057400" indent="-228600">
                  <a:defRPr sz="2400" b="1">
                    <a:solidFill>
                      <a:schemeClr val="tx1"/>
                    </a:solidFill>
                    <a:latin typeface="Times" panose="02020603050405020304" pitchFamily="18" charset="0"/>
                  </a:defRPr>
                </a:lvl5pPr>
                <a:lvl6pPr marL="2514600" indent="-228600" algn="ctr" eaLnBrk="0" fontAlgn="base" hangingPunct="0">
                  <a:spcBef>
                    <a:spcPct val="0"/>
                  </a:spcBef>
                  <a:spcAft>
                    <a:spcPct val="0"/>
                  </a:spcAft>
                  <a:defRPr sz="2400" b="1">
                    <a:solidFill>
                      <a:schemeClr val="tx1"/>
                    </a:solidFill>
                    <a:latin typeface="Times" panose="02020603050405020304" pitchFamily="18" charset="0"/>
                  </a:defRPr>
                </a:lvl6pPr>
                <a:lvl7pPr marL="2971800" indent="-228600" algn="ctr" eaLnBrk="0" fontAlgn="base" hangingPunct="0">
                  <a:spcBef>
                    <a:spcPct val="0"/>
                  </a:spcBef>
                  <a:spcAft>
                    <a:spcPct val="0"/>
                  </a:spcAft>
                  <a:defRPr sz="2400" b="1">
                    <a:solidFill>
                      <a:schemeClr val="tx1"/>
                    </a:solidFill>
                    <a:latin typeface="Times" panose="02020603050405020304" pitchFamily="18" charset="0"/>
                  </a:defRPr>
                </a:lvl7pPr>
                <a:lvl8pPr marL="3429000" indent="-228600" algn="ctr" eaLnBrk="0" fontAlgn="base" hangingPunct="0">
                  <a:spcBef>
                    <a:spcPct val="0"/>
                  </a:spcBef>
                  <a:spcAft>
                    <a:spcPct val="0"/>
                  </a:spcAft>
                  <a:defRPr sz="2400" b="1">
                    <a:solidFill>
                      <a:schemeClr val="tx1"/>
                    </a:solidFill>
                    <a:latin typeface="Times" panose="02020603050405020304" pitchFamily="18" charset="0"/>
                  </a:defRPr>
                </a:lvl8pPr>
                <a:lvl9pPr marL="3886200" indent="-228600" algn="ctr" eaLnBrk="0" fontAlgn="base" hangingPunct="0">
                  <a:spcBef>
                    <a:spcPct val="0"/>
                  </a:spcBef>
                  <a:spcAft>
                    <a:spcPct val="0"/>
                  </a:spcAft>
                  <a:defRPr sz="2400" b="1">
                    <a:solidFill>
                      <a:schemeClr val="tx1"/>
                    </a:solidFill>
                    <a:latin typeface="Times" panose="02020603050405020304" pitchFamily="18" charset="0"/>
                  </a:defRPr>
                </a:lvl9pPr>
              </a:lstStyle>
              <a:p>
                <a:endParaRPr lang="zh-CN" altLang="en-US" sz="1600">
                  <a:ea typeface="宋体" panose="02010600030101010101" pitchFamily="2" charset="-122"/>
                </a:endParaRPr>
              </a:p>
            </p:txBody>
          </p:sp>
          <p:sp>
            <p:nvSpPr>
              <p:cNvPr id="8" name="AutoShape 7"/>
              <p:cNvSpPr>
                <a:spLocks/>
              </p:cNvSpPr>
              <p:nvPr/>
            </p:nvSpPr>
            <p:spPr bwMode="auto">
              <a:xfrm rot="-5400000">
                <a:off x="3492" y="2614"/>
                <a:ext cx="69" cy="216"/>
              </a:xfrm>
              <a:prstGeom prst="leftBrace">
                <a:avLst>
                  <a:gd name="adj1" fmla="val 2608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panose="02020603050405020304" pitchFamily="18" charset="0"/>
                  </a:defRPr>
                </a:lvl1pPr>
                <a:lvl2pPr marL="742950" indent="-285750">
                  <a:defRPr sz="2400" b="1">
                    <a:solidFill>
                      <a:schemeClr val="tx1"/>
                    </a:solidFill>
                    <a:latin typeface="Times" panose="02020603050405020304" pitchFamily="18" charset="0"/>
                  </a:defRPr>
                </a:lvl2pPr>
                <a:lvl3pPr marL="1143000" indent="-228600">
                  <a:defRPr sz="2400" b="1">
                    <a:solidFill>
                      <a:schemeClr val="tx1"/>
                    </a:solidFill>
                    <a:latin typeface="Times" panose="02020603050405020304" pitchFamily="18" charset="0"/>
                  </a:defRPr>
                </a:lvl3pPr>
                <a:lvl4pPr marL="1600200" indent="-228600">
                  <a:defRPr sz="2400" b="1">
                    <a:solidFill>
                      <a:schemeClr val="tx1"/>
                    </a:solidFill>
                    <a:latin typeface="Times" panose="02020603050405020304" pitchFamily="18" charset="0"/>
                  </a:defRPr>
                </a:lvl4pPr>
                <a:lvl5pPr marL="2057400" indent="-228600">
                  <a:defRPr sz="2400" b="1">
                    <a:solidFill>
                      <a:schemeClr val="tx1"/>
                    </a:solidFill>
                    <a:latin typeface="Times" panose="02020603050405020304" pitchFamily="18" charset="0"/>
                  </a:defRPr>
                </a:lvl5pPr>
                <a:lvl6pPr marL="2514600" indent="-228600" algn="ctr" eaLnBrk="0" fontAlgn="base" hangingPunct="0">
                  <a:spcBef>
                    <a:spcPct val="0"/>
                  </a:spcBef>
                  <a:spcAft>
                    <a:spcPct val="0"/>
                  </a:spcAft>
                  <a:defRPr sz="2400" b="1">
                    <a:solidFill>
                      <a:schemeClr val="tx1"/>
                    </a:solidFill>
                    <a:latin typeface="Times" panose="02020603050405020304" pitchFamily="18" charset="0"/>
                  </a:defRPr>
                </a:lvl6pPr>
                <a:lvl7pPr marL="2971800" indent="-228600" algn="ctr" eaLnBrk="0" fontAlgn="base" hangingPunct="0">
                  <a:spcBef>
                    <a:spcPct val="0"/>
                  </a:spcBef>
                  <a:spcAft>
                    <a:spcPct val="0"/>
                  </a:spcAft>
                  <a:defRPr sz="2400" b="1">
                    <a:solidFill>
                      <a:schemeClr val="tx1"/>
                    </a:solidFill>
                    <a:latin typeface="Times" panose="02020603050405020304" pitchFamily="18" charset="0"/>
                  </a:defRPr>
                </a:lvl7pPr>
                <a:lvl8pPr marL="3429000" indent="-228600" algn="ctr" eaLnBrk="0" fontAlgn="base" hangingPunct="0">
                  <a:spcBef>
                    <a:spcPct val="0"/>
                  </a:spcBef>
                  <a:spcAft>
                    <a:spcPct val="0"/>
                  </a:spcAft>
                  <a:defRPr sz="2400" b="1">
                    <a:solidFill>
                      <a:schemeClr val="tx1"/>
                    </a:solidFill>
                    <a:latin typeface="Times" panose="02020603050405020304" pitchFamily="18" charset="0"/>
                  </a:defRPr>
                </a:lvl8pPr>
                <a:lvl9pPr marL="3886200" indent="-228600" algn="ctr" eaLnBrk="0" fontAlgn="base" hangingPunct="0">
                  <a:spcBef>
                    <a:spcPct val="0"/>
                  </a:spcBef>
                  <a:spcAft>
                    <a:spcPct val="0"/>
                  </a:spcAft>
                  <a:defRPr sz="2400" b="1">
                    <a:solidFill>
                      <a:schemeClr val="tx1"/>
                    </a:solidFill>
                    <a:latin typeface="Times" panose="02020603050405020304" pitchFamily="18" charset="0"/>
                  </a:defRPr>
                </a:lvl9pPr>
              </a:lstStyle>
              <a:p>
                <a:endParaRPr lang="zh-CN" altLang="en-US" sz="1600">
                  <a:ea typeface="宋体" panose="02010600030101010101" pitchFamily="2" charset="-122"/>
                </a:endParaRPr>
              </a:p>
            </p:txBody>
          </p:sp>
          <p:sp>
            <p:nvSpPr>
              <p:cNvPr id="9" name="Text Box 8"/>
              <p:cNvSpPr txBox="1">
                <a:spLocks noChangeArrowheads="1"/>
              </p:cNvSpPr>
              <p:nvPr/>
            </p:nvSpPr>
            <p:spPr bwMode="auto">
              <a:xfrm>
                <a:off x="2103" y="2736"/>
                <a:ext cx="309"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Times" panose="02020603050405020304" pitchFamily="18" charset="0"/>
                  </a:defRPr>
                </a:lvl1pPr>
                <a:lvl2pPr marL="742950" indent="-285750">
                  <a:defRPr sz="2400" b="1">
                    <a:solidFill>
                      <a:schemeClr val="tx1"/>
                    </a:solidFill>
                    <a:latin typeface="Times" panose="02020603050405020304" pitchFamily="18" charset="0"/>
                  </a:defRPr>
                </a:lvl2pPr>
                <a:lvl3pPr marL="1143000" indent="-228600">
                  <a:defRPr sz="2400" b="1">
                    <a:solidFill>
                      <a:schemeClr val="tx1"/>
                    </a:solidFill>
                    <a:latin typeface="Times" panose="02020603050405020304" pitchFamily="18" charset="0"/>
                  </a:defRPr>
                </a:lvl3pPr>
                <a:lvl4pPr marL="1600200" indent="-228600">
                  <a:defRPr sz="2400" b="1">
                    <a:solidFill>
                      <a:schemeClr val="tx1"/>
                    </a:solidFill>
                    <a:latin typeface="Times" panose="02020603050405020304" pitchFamily="18" charset="0"/>
                  </a:defRPr>
                </a:lvl4pPr>
                <a:lvl5pPr marL="2057400" indent="-228600">
                  <a:defRPr sz="2400" b="1">
                    <a:solidFill>
                      <a:schemeClr val="tx1"/>
                    </a:solidFill>
                    <a:latin typeface="Times" panose="02020603050405020304" pitchFamily="18" charset="0"/>
                  </a:defRPr>
                </a:lvl5pPr>
                <a:lvl6pPr marL="2514600" indent="-228600" algn="ctr" eaLnBrk="0" fontAlgn="base" hangingPunct="0">
                  <a:spcBef>
                    <a:spcPct val="0"/>
                  </a:spcBef>
                  <a:spcAft>
                    <a:spcPct val="0"/>
                  </a:spcAft>
                  <a:defRPr sz="2400" b="1">
                    <a:solidFill>
                      <a:schemeClr val="tx1"/>
                    </a:solidFill>
                    <a:latin typeface="Times" panose="02020603050405020304" pitchFamily="18" charset="0"/>
                  </a:defRPr>
                </a:lvl6pPr>
                <a:lvl7pPr marL="2971800" indent="-228600" algn="ctr" eaLnBrk="0" fontAlgn="base" hangingPunct="0">
                  <a:spcBef>
                    <a:spcPct val="0"/>
                  </a:spcBef>
                  <a:spcAft>
                    <a:spcPct val="0"/>
                  </a:spcAft>
                  <a:defRPr sz="2400" b="1">
                    <a:solidFill>
                      <a:schemeClr val="tx1"/>
                    </a:solidFill>
                    <a:latin typeface="Times" panose="02020603050405020304" pitchFamily="18" charset="0"/>
                  </a:defRPr>
                </a:lvl7pPr>
                <a:lvl8pPr marL="3429000" indent="-228600" algn="ctr" eaLnBrk="0" fontAlgn="base" hangingPunct="0">
                  <a:spcBef>
                    <a:spcPct val="0"/>
                  </a:spcBef>
                  <a:spcAft>
                    <a:spcPct val="0"/>
                  </a:spcAft>
                  <a:defRPr sz="2400" b="1">
                    <a:solidFill>
                      <a:schemeClr val="tx1"/>
                    </a:solidFill>
                    <a:latin typeface="Times" panose="02020603050405020304" pitchFamily="18" charset="0"/>
                  </a:defRPr>
                </a:lvl8pPr>
                <a:lvl9pPr marL="3886200" indent="-228600" algn="ctr" eaLnBrk="0" fontAlgn="base" hangingPunct="0">
                  <a:spcBef>
                    <a:spcPct val="0"/>
                  </a:spcBef>
                  <a:spcAft>
                    <a:spcPct val="0"/>
                  </a:spcAft>
                  <a:defRPr sz="2400" b="1">
                    <a:solidFill>
                      <a:schemeClr val="tx1"/>
                    </a:solidFill>
                    <a:latin typeface="Times" panose="02020603050405020304" pitchFamily="18" charset="0"/>
                  </a:defRPr>
                </a:lvl9pPr>
              </a:lstStyle>
              <a:p>
                <a:pPr algn="l" eaLnBrk="1" hangingPunct="1"/>
                <a:r>
                  <a:rPr lang="en-US" altLang="zh-CN" sz="1600" b="0" i="1" dirty="0" err="1">
                    <a:latin typeface="Times New Roman" panose="02020603050405020304" pitchFamily="18" charset="0"/>
                    <a:ea typeface="宋体" panose="02010600030101010101" pitchFamily="2" charset="-122"/>
                  </a:rPr>
                  <a:t>S</a:t>
                </a:r>
                <a:r>
                  <a:rPr lang="en-US" altLang="zh-CN" sz="1600" b="0" i="1" baseline="-25000" dirty="0" err="1">
                    <a:latin typeface="Times New Roman" panose="02020603050405020304" pitchFamily="18" charset="0"/>
                    <a:ea typeface="宋体" panose="02010600030101010101" pitchFamily="2" charset="-122"/>
                  </a:rPr>
                  <a:t>ik</a:t>
                </a:r>
                <a:endParaRPr lang="en-US" altLang="zh-CN" sz="1600" b="0" i="1" baseline="-25000" dirty="0">
                  <a:latin typeface="Times New Roman" panose="02020603050405020304" pitchFamily="18" charset="0"/>
                  <a:ea typeface="宋体" panose="02010600030101010101" pitchFamily="2" charset="-122"/>
                </a:endParaRPr>
              </a:p>
            </p:txBody>
          </p:sp>
          <p:sp>
            <p:nvSpPr>
              <p:cNvPr id="10" name="Text Box 9"/>
              <p:cNvSpPr txBox="1">
                <a:spLocks noChangeArrowheads="1"/>
              </p:cNvSpPr>
              <p:nvPr/>
            </p:nvSpPr>
            <p:spPr bwMode="auto">
              <a:xfrm>
                <a:off x="3374" y="2731"/>
                <a:ext cx="309"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Times" panose="02020603050405020304" pitchFamily="18" charset="0"/>
                  </a:defRPr>
                </a:lvl1pPr>
                <a:lvl2pPr marL="742950" indent="-285750">
                  <a:defRPr sz="2400" b="1">
                    <a:solidFill>
                      <a:schemeClr val="tx1"/>
                    </a:solidFill>
                    <a:latin typeface="Times" panose="02020603050405020304" pitchFamily="18" charset="0"/>
                  </a:defRPr>
                </a:lvl2pPr>
                <a:lvl3pPr marL="1143000" indent="-228600">
                  <a:defRPr sz="2400" b="1">
                    <a:solidFill>
                      <a:schemeClr val="tx1"/>
                    </a:solidFill>
                    <a:latin typeface="Times" panose="02020603050405020304" pitchFamily="18" charset="0"/>
                  </a:defRPr>
                </a:lvl3pPr>
                <a:lvl4pPr marL="1600200" indent="-228600">
                  <a:defRPr sz="2400" b="1">
                    <a:solidFill>
                      <a:schemeClr val="tx1"/>
                    </a:solidFill>
                    <a:latin typeface="Times" panose="02020603050405020304" pitchFamily="18" charset="0"/>
                  </a:defRPr>
                </a:lvl4pPr>
                <a:lvl5pPr marL="2057400" indent="-228600">
                  <a:defRPr sz="2400" b="1">
                    <a:solidFill>
                      <a:schemeClr val="tx1"/>
                    </a:solidFill>
                    <a:latin typeface="Times" panose="02020603050405020304" pitchFamily="18" charset="0"/>
                  </a:defRPr>
                </a:lvl5pPr>
                <a:lvl6pPr marL="2514600" indent="-228600" algn="ctr" eaLnBrk="0" fontAlgn="base" hangingPunct="0">
                  <a:spcBef>
                    <a:spcPct val="0"/>
                  </a:spcBef>
                  <a:spcAft>
                    <a:spcPct val="0"/>
                  </a:spcAft>
                  <a:defRPr sz="2400" b="1">
                    <a:solidFill>
                      <a:schemeClr val="tx1"/>
                    </a:solidFill>
                    <a:latin typeface="Times" panose="02020603050405020304" pitchFamily="18" charset="0"/>
                  </a:defRPr>
                </a:lvl6pPr>
                <a:lvl7pPr marL="2971800" indent="-228600" algn="ctr" eaLnBrk="0" fontAlgn="base" hangingPunct="0">
                  <a:spcBef>
                    <a:spcPct val="0"/>
                  </a:spcBef>
                  <a:spcAft>
                    <a:spcPct val="0"/>
                  </a:spcAft>
                  <a:defRPr sz="2400" b="1">
                    <a:solidFill>
                      <a:schemeClr val="tx1"/>
                    </a:solidFill>
                    <a:latin typeface="Times" panose="02020603050405020304" pitchFamily="18" charset="0"/>
                  </a:defRPr>
                </a:lvl7pPr>
                <a:lvl8pPr marL="3429000" indent="-228600" algn="ctr" eaLnBrk="0" fontAlgn="base" hangingPunct="0">
                  <a:spcBef>
                    <a:spcPct val="0"/>
                  </a:spcBef>
                  <a:spcAft>
                    <a:spcPct val="0"/>
                  </a:spcAft>
                  <a:defRPr sz="2400" b="1">
                    <a:solidFill>
                      <a:schemeClr val="tx1"/>
                    </a:solidFill>
                    <a:latin typeface="Times" panose="02020603050405020304" pitchFamily="18" charset="0"/>
                  </a:defRPr>
                </a:lvl8pPr>
                <a:lvl9pPr marL="3886200" indent="-228600" algn="ctr" eaLnBrk="0" fontAlgn="base" hangingPunct="0">
                  <a:spcBef>
                    <a:spcPct val="0"/>
                  </a:spcBef>
                  <a:spcAft>
                    <a:spcPct val="0"/>
                  </a:spcAft>
                  <a:defRPr sz="2400" b="1">
                    <a:solidFill>
                      <a:schemeClr val="tx1"/>
                    </a:solidFill>
                    <a:latin typeface="Times" panose="02020603050405020304" pitchFamily="18" charset="0"/>
                  </a:defRPr>
                </a:lvl9pPr>
              </a:lstStyle>
              <a:p>
                <a:pPr algn="l" eaLnBrk="1" hangingPunct="1"/>
                <a:r>
                  <a:rPr lang="en-US" altLang="zh-CN" sz="1600" b="0" i="1" dirty="0" err="1">
                    <a:latin typeface="Times New Roman" panose="02020603050405020304" pitchFamily="18" charset="0"/>
                    <a:ea typeface="宋体" panose="02010600030101010101" pitchFamily="2" charset="-122"/>
                  </a:rPr>
                  <a:t>S</a:t>
                </a:r>
                <a:r>
                  <a:rPr lang="en-US" altLang="zh-CN" sz="1600" b="0" i="1" baseline="-25000" dirty="0" err="1">
                    <a:latin typeface="Times New Roman" panose="02020603050405020304" pitchFamily="18" charset="0"/>
                    <a:ea typeface="宋体" panose="02010600030101010101" pitchFamily="2" charset="-122"/>
                  </a:rPr>
                  <a:t>kj</a:t>
                </a:r>
                <a:endParaRPr lang="en-US" altLang="zh-CN" sz="1600" b="0" i="1" baseline="-25000" dirty="0">
                  <a:latin typeface="Times New Roman" panose="02020603050405020304" pitchFamily="18" charset="0"/>
                  <a:ea typeface="宋体" panose="02010600030101010101" pitchFamily="2" charset="-122"/>
                </a:endParaRPr>
              </a:p>
            </p:txBody>
          </p:sp>
        </p:grpSp>
        <p:grpSp>
          <p:nvGrpSpPr>
            <p:cNvPr id="11" name="Group 10"/>
            <p:cNvGrpSpPr>
              <a:grpSpLocks/>
            </p:cNvGrpSpPr>
            <p:nvPr/>
          </p:nvGrpSpPr>
          <p:grpSpPr bwMode="auto">
            <a:xfrm>
              <a:off x="3418078" y="4147503"/>
              <a:ext cx="2357437" cy="554038"/>
              <a:chOff x="2160" y="2036"/>
              <a:chExt cx="1485" cy="349"/>
            </a:xfrm>
          </p:grpSpPr>
          <p:sp>
            <p:nvSpPr>
              <p:cNvPr id="12" name="AutoShape 11"/>
              <p:cNvSpPr>
                <a:spLocks/>
              </p:cNvSpPr>
              <p:nvPr/>
            </p:nvSpPr>
            <p:spPr bwMode="auto">
              <a:xfrm rot="-5400000">
                <a:off x="2836" y="1575"/>
                <a:ext cx="134" cy="1485"/>
              </a:xfrm>
              <a:prstGeom prst="rightBrace">
                <a:avLst>
                  <a:gd name="adj1" fmla="val 92351"/>
                  <a:gd name="adj2" fmla="val 50000"/>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panose="02020603050405020304" pitchFamily="18" charset="0"/>
                  </a:defRPr>
                </a:lvl1pPr>
                <a:lvl2pPr marL="742950" indent="-285750">
                  <a:defRPr sz="2400" b="1">
                    <a:solidFill>
                      <a:schemeClr val="tx1"/>
                    </a:solidFill>
                    <a:latin typeface="Times" panose="02020603050405020304" pitchFamily="18" charset="0"/>
                  </a:defRPr>
                </a:lvl2pPr>
                <a:lvl3pPr marL="1143000" indent="-228600">
                  <a:defRPr sz="2400" b="1">
                    <a:solidFill>
                      <a:schemeClr val="tx1"/>
                    </a:solidFill>
                    <a:latin typeface="Times" panose="02020603050405020304" pitchFamily="18" charset="0"/>
                  </a:defRPr>
                </a:lvl3pPr>
                <a:lvl4pPr marL="1600200" indent="-228600">
                  <a:defRPr sz="2400" b="1">
                    <a:solidFill>
                      <a:schemeClr val="tx1"/>
                    </a:solidFill>
                    <a:latin typeface="Times" panose="02020603050405020304" pitchFamily="18" charset="0"/>
                  </a:defRPr>
                </a:lvl4pPr>
                <a:lvl5pPr marL="2057400" indent="-228600">
                  <a:defRPr sz="2400" b="1">
                    <a:solidFill>
                      <a:schemeClr val="tx1"/>
                    </a:solidFill>
                    <a:latin typeface="Times" panose="02020603050405020304" pitchFamily="18" charset="0"/>
                  </a:defRPr>
                </a:lvl5pPr>
                <a:lvl6pPr marL="2514600" indent="-228600" algn="ctr" eaLnBrk="0" fontAlgn="base" hangingPunct="0">
                  <a:spcBef>
                    <a:spcPct val="0"/>
                  </a:spcBef>
                  <a:spcAft>
                    <a:spcPct val="0"/>
                  </a:spcAft>
                  <a:defRPr sz="2400" b="1">
                    <a:solidFill>
                      <a:schemeClr val="tx1"/>
                    </a:solidFill>
                    <a:latin typeface="Times" panose="02020603050405020304" pitchFamily="18" charset="0"/>
                  </a:defRPr>
                </a:lvl6pPr>
                <a:lvl7pPr marL="2971800" indent="-228600" algn="ctr" eaLnBrk="0" fontAlgn="base" hangingPunct="0">
                  <a:spcBef>
                    <a:spcPct val="0"/>
                  </a:spcBef>
                  <a:spcAft>
                    <a:spcPct val="0"/>
                  </a:spcAft>
                  <a:defRPr sz="2400" b="1">
                    <a:solidFill>
                      <a:schemeClr val="tx1"/>
                    </a:solidFill>
                    <a:latin typeface="Times" panose="02020603050405020304" pitchFamily="18" charset="0"/>
                  </a:defRPr>
                </a:lvl7pPr>
                <a:lvl8pPr marL="3429000" indent="-228600" algn="ctr" eaLnBrk="0" fontAlgn="base" hangingPunct="0">
                  <a:spcBef>
                    <a:spcPct val="0"/>
                  </a:spcBef>
                  <a:spcAft>
                    <a:spcPct val="0"/>
                  </a:spcAft>
                  <a:defRPr sz="2400" b="1">
                    <a:solidFill>
                      <a:schemeClr val="tx1"/>
                    </a:solidFill>
                    <a:latin typeface="Times" panose="02020603050405020304" pitchFamily="18" charset="0"/>
                  </a:defRPr>
                </a:lvl8pPr>
                <a:lvl9pPr marL="3886200" indent="-228600" algn="ctr" eaLnBrk="0" fontAlgn="base" hangingPunct="0">
                  <a:spcBef>
                    <a:spcPct val="0"/>
                  </a:spcBef>
                  <a:spcAft>
                    <a:spcPct val="0"/>
                  </a:spcAft>
                  <a:defRPr sz="2400" b="1">
                    <a:solidFill>
                      <a:schemeClr val="tx1"/>
                    </a:solidFill>
                    <a:latin typeface="Times" panose="02020603050405020304" pitchFamily="18" charset="0"/>
                  </a:defRPr>
                </a:lvl9pPr>
              </a:lstStyle>
              <a:p>
                <a:endParaRPr lang="zh-CN" altLang="en-US" sz="1600">
                  <a:ea typeface="宋体" panose="02010600030101010101" pitchFamily="2" charset="-122"/>
                </a:endParaRPr>
              </a:p>
            </p:txBody>
          </p:sp>
          <p:sp>
            <p:nvSpPr>
              <p:cNvPr id="13" name="Rectangle 12"/>
              <p:cNvSpPr>
                <a:spLocks noChangeArrowheads="1"/>
              </p:cNvSpPr>
              <p:nvPr/>
            </p:nvSpPr>
            <p:spPr bwMode="auto">
              <a:xfrm>
                <a:off x="2772" y="2036"/>
                <a:ext cx="291"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Times" panose="02020603050405020304" pitchFamily="18" charset="0"/>
                  </a:defRPr>
                </a:lvl1pPr>
                <a:lvl2pPr marL="742950" indent="-285750">
                  <a:defRPr sz="2400" b="1">
                    <a:solidFill>
                      <a:schemeClr val="tx1"/>
                    </a:solidFill>
                    <a:latin typeface="Times" panose="02020603050405020304" pitchFamily="18" charset="0"/>
                  </a:defRPr>
                </a:lvl2pPr>
                <a:lvl3pPr marL="1143000" indent="-228600">
                  <a:defRPr sz="2400" b="1">
                    <a:solidFill>
                      <a:schemeClr val="tx1"/>
                    </a:solidFill>
                    <a:latin typeface="Times" panose="02020603050405020304" pitchFamily="18" charset="0"/>
                  </a:defRPr>
                </a:lvl3pPr>
                <a:lvl4pPr marL="1600200" indent="-228600">
                  <a:defRPr sz="2400" b="1">
                    <a:solidFill>
                      <a:schemeClr val="tx1"/>
                    </a:solidFill>
                    <a:latin typeface="Times" panose="02020603050405020304" pitchFamily="18" charset="0"/>
                  </a:defRPr>
                </a:lvl4pPr>
                <a:lvl5pPr marL="2057400" indent="-228600">
                  <a:defRPr sz="2400" b="1">
                    <a:solidFill>
                      <a:schemeClr val="tx1"/>
                    </a:solidFill>
                    <a:latin typeface="Times" panose="02020603050405020304" pitchFamily="18" charset="0"/>
                  </a:defRPr>
                </a:lvl5pPr>
                <a:lvl6pPr marL="2514600" indent="-228600" algn="ctr" eaLnBrk="0" fontAlgn="base" hangingPunct="0">
                  <a:spcBef>
                    <a:spcPct val="0"/>
                  </a:spcBef>
                  <a:spcAft>
                    <a:spcPct val="0"/>
                  </a:spcAft>
                  <a:defRPr sz="2400" b="1">
                    <a:solidFill>
                      <a:schemeClr val="tx1"/>
                    </a:solidFill>
                    <a:latin typeface="Times" panose="02020603050405020304" pitchFamily="18" charset="0"/>
                  </a:defRPr>
                </a:lvl6pPr>
                <a:lvl7pPr marL="2971800" indent="-228600" algn="ctr" eaLnBrk="0" fontAlgn="base" hangingPunct="0">
                  <a:spcBef>
                    <a:spcPct val="0"/>
                  </a:spcBef>
                  <a:spcAft>
                    <a:spcPct val="0"/>
                  </a:spcAft>
                  <a:defRPr sz="2400" b="1">
                    <a:solidFill>
                      <a:schemeClr val="tx1"/>
                    </a:solidFill>
                    <a:latin typeface="Times" panose="02020603050405020304" pitchFamily="18" charset="0"/>
                  </a:defRPr>
                </a:lvl7pPr>
                <a:lvl8pPr marL="3429000" indent="-228600" algn="ctr" eaLnBrk="0" fontAlgn="base" hangingPunct="0">
                  <a:spcBef>
                    <a:spcPct val="0"/>
                  </a:spcBef>
                  <a:spcAft>
                    <a:spcPct val="0"/>
                  </a:spcAft>
                  <a:defRPr sz="2400" b="1">
                    <a:solidFill>
                      <a:schemeClr val="tx1"/>
                    </a:solidFill>
                    <a:latin typeface="Times" panose="02020603050405020304" pitchFamily="18" charset="0"/>
                  </a:defRPr>
                </a:lvl8pPr>
                <a:lvl9pPr marL="3886200" indent="-228600" algn="ctr" eaLnBrk="0" fontAlgn="base" hangingPunct="0">
                  <a:spcBef>
                    <a:spcPct val="0"/>
                  </a:spcBef>
                  <a:spcAft>
                    <a:spcPct val="0"/>
                  </a:spcAft>
                  <a:defRPr sz="2400" b="1">
                    <a:solidFill>
                      <a:schemeClr val="tx1"/>
                    </a:solidFill>
                    <a:latin typeface="Times" panose="02020603050405020304" pitchFamily="18" charset="0"/>
                  </a:defRPr>
                </a:lvl9pPr>
              </a:lstStyle>
              <a:p>
                <a:pPr algn="l" eaLnBrk="1" hangingPunct="1"/>
                <a:r>
                  <a:rPr lang="en-US" altLang="zh-CN" sz="1600" b="0" i="1" dirty="0" err="1">
                    <a:latin typeface="Times New Roman" panose="02020603050405020304" pitchFamily="18" charset="0"/>
                    <a:ea typeface="宋体" panose="02010600030101010101" pitchFamily="2" charset="-122"/>
                  </a:rPr>
                  <a:t>S</a:t>
                </a:r>
                <a:r>
                  <a:rPr lang="en-US" altLang="zh-CN" sz="1600" b="0" i="1" baseline="-25000" dirty="0" err="1">
                    <a:latin typeface="Times New Roman" panose="02020603050405020304" pitchFamily="18" charset="0"/>
                    <a:ea typeface="宋体" panose="02010600030101010101" pitchFamily="2" charset="-122"/>
                  </a:rPr>
                  <a:t>ij</a:t>
                </a:r>
                <a:endParaRPr lang="en-US" altLang="zh-CN" sz="1600" b="0" i="1" baseline="-25000" dirty="0">
                  <a:latin typeface="Times New Roman" panose="02020603050405020304" pitchFamily="18" charset="0"/>
                  <a:ea typeface="宋体" panose="02010600030101010101" pitchFamily="2" charset="-122"/>
                </a:endParaRPr>
              </a:p>
            </p:txBody>
          </p:sp>
        </p:grpSp>
      </p:grpSp>
      <p:sp>
        <p:nvSpPr>
          <p:cNvPr id="3" name="矩形 2"/>
          <p:cNvSpPr/>
          <p:nvPr/>
        </p:nvSpPr>
        <p:spPr>
          <a:xfrm>
            <a:off x="106995" y="5789839"/>
            <a:ext cx="4018140" cy="677108"/>
          </a:xfrm>
          <a:prstGeom prst="rect">
            <a:avLst/>
          </a:prstGeom>
        </p:spPr>
        <p:txBody>
          <a:bodyPr wrap="square">
            <a:spAutoFit/>
          </a:bodyPr>
          <a:lstStyle/>
          <a:p>
            <a:pPr eaLnBrk="1" hangingPunct="1">
              <a:lnSpc>
                <a:spcPct val="90000"/>
              </a:lnSpc>
              <a:buFont typeface="Wingdings" panose="05000000000000000000" pitchFamily="2" charset="2"/>
              <a:buNone/>
            </a:pPr>
            <a:r>
              <a:rPr lang="en-US" altLang="zh-CN" sz="2000" i="1" dirty="0" err="1">
                <a:solidFill>
                  <a:srgbClr val="DD0111"/>
                </a:solidFill>
                <a:ea typeface="宋体" panose="02010600030101010101" pitchFamily="2" charset="-122"/>
                <a:sym typeface="Symbol" panose="05050102010706020507" pitchFamily="18" charset="2"/>
              </a:rPr>
              <a:t>S</a:t>
            </a:r>
            <a:r>
              <a:rPr lang="en-US" altLang="zh-CN" sz="2000" i="1" baseline="-25000" dirty="0" err="1">
                <a:solidFill>
                  <a:srgbClr val="DD0111"/>
                </a:solidFill>
                <a:ea typeface="宋体" panose="02010600030101010101" pitchFamily="2" charset="-122"/>
                <a:sym typeface="Symbol" panose="05050102010706020507" pitchFamily="18" charset="2"/>
              </a:rPr>
              <a:t>ij</a:t>
            </a:r>
            <a:r>
              <a:rPr lang="zh-CN" altLang="en-US" sz="2000" dirty="0">
                <a:solidFill>
                  <a:srgbClr val="DD0111"/>
                </a:solidFill>
                <a:ea typeface="宋体" panose="02010600030101010101" pitchFamily="2" charset="-122"/>
                <a:sym typeface="Symbol" panose="05050102010706020507" pitchFamily="18" charset="2"/>
              </a:rPr>
              <a:t>的解</a:t>
            </a:r>
            <a:r>
              <a:rPr lang="en-US" altLang="zh-CN" sz="2000" dirty="0">
                <a:solidFill>
                  <a:srgbClr val="DD0111"/>
                </a:solidFill>
                <a:ea typeface="宋体" panose="02010600030101010101" pitchFamily="2" charset="-122"/>
                <a:sym typeface="Symbol" panose="05050102010706020507" pitchFamily="18" charset="2"/>
              </a:rPr>
              <a:t>= (</a:t>
            </a:r>
            <a:r>
              <a:rPr lang="en-US" altLang="zh-CN" sz="2000" i="1" dirty="0" err="1">
                <a:solidFill>
                  <a:srgbClr val="DD0111"/>
                </a:solidFill>
                <a:ea typeface="宋体" panose="02010600030101010101" pitchFamily="2" charset="-122"/>
                <a:sym typeface="Symbol" panose="05050102010706020507" pitchFamily="18" charset="2"/>
              </a:rPr>
              <a:t>S</a:t>
            </a:r>
            <a:r>
              <a:rPr lang="en-US" altLang="zh-CN" sz="2000" i="1" baseline="-25000" dirty="0" err="1">
                <a:solidFill>
                  <a:srgbClr val="DD0111"/>
                </a:solidFill>
                <a:ea typeface="宋体" panose="02010600030101010101" pitchFamily="2" charset="-122"/>
                <a:sym typeface="Symbol" panose="05050102010706020507" pitchFamily="18" charset="2"/>
              </a:rPr>
              <a:t>ik</a:t>
            </a:r>
            <a:r>
              <a:rPr lang="zh-CN" altLang="en-US" sz="2000" dirty="0">
                <a:solidFill>
                  <a:srgbClr val="DD0111"/>
                </a:solidFill>
                <a:ea typeface="宋体" panose="02010600030101010101" pitchFamily="2" charset="-122"/>
                <a:sym typeface="Symbol" panose="05050102010706020507" pitchFamily="18" charset="2"/>
              </a:rPr>
              <a:t>的解</a:t>
            </a:r>
            <a:r>
              <a:rPr lang="en-US" altLang="zh-CN" sz="2000" dirty="0">
                <a:solidFill>
                  <a:srgbClr val="DD0111"/>
                </a:solidFill>
                <a:ea typeface="宋体" panose="02010600030101010101" pitchFamily="2" charset="-122"/>
                <a:sym typeface="Symbol" panose="05050102010706020507" pitchFamily="18" charset="2"/>
              </a:rPr>
              <a:t>)  {</a:t>
            </a:r>
            <a:r>
              <a:rPr lang="en-US" altLang="zh-CN" sz="2000" i="1" dirty="0" err="1">
                <a:solidFill>
                  <a:srgbClr val="DD0111"/>
                </a:solidFill>
                <a:ea typeface="宋体" panose="02010600030101010101" pitchFamily="2" charset="-122"/>
                <a:sym typeface="Symbol" panose="05050102010706020507" pitchFamily="18" charset="2"/>
              </a:rPr>
              <a:t>a</a:t>
            </a:r>
            <a:r>
              <a:rPr lang="en-US" altLang="zh-CN" sz="2000" i="1" baseline="-25000" dirty="0" err="1">
                <a:solidFill>
                  <a:srgbClr val="DD0111"/>
                </a:solidFill>
                <a:ea typeface="宋体" panose="02010600030101010101" pitchFamily="2" charset="-122"/>
                <a:sym typeface="Symbol" panose="05050102010706020507" pitchFamily="18" charset="2"/>
              </a:rPr>
              <a:t>k</a:t>
            </a:r>
            <a:r>
              <a:rPr lang="en-US" altLang="zh-CN" sz="2000" dirty="0">
                <a:solidFill>
                  <a:srgbClr val="DD0111"/>
                </a:solidFill>
                <a:ea typeface="宋体" panose="02010600030101010101" pitchFamily="2" charset="-122"/>
                <a:sym typeface="Symbol" panose="05050102010706020507" pitchFamily="18" charset="2"/>
              </a:rPr>
              <a:t>}  (</a:t>
            </a:r>
            <a:r>
              <a:rPr lang="en-US" altLang="zh-CN" sz="2000" i="1" dirty="0" err="1">
                <a:solidFill>
                  <a:srgbClr val="DD0111"/>
                </a:solidFill>
                <a:ea typeface="宋体" panose="02010600030101010101" pitchFamily="2" charset="-122"/>
                <a:sym typeface="Symbol" panose="05050102010706020507" pitchFamily="18" charset="2"/>
              </a:rPr>
              <a:t>S</a:t>
            </a:r>
            <a:r>
              <a:rPr lang="en-US" altLang="zh-CN" sz="2000" i="1" baseline="-25000" dirty="0" err="1">
                <a:solidFill>
                  <a:srgbClr val="DD0111"/>
                </a:solidFill>
                <a:ea typeface="宋体" panose="02010600030101010101" pitchFamily="2" charset="-122"/>
                <a:sym typeface="Symbol" panose="05050102010706020507" pitchFamily="18" charset="2"/>
              </a:rPr>
              <a:t>kj</a:t>
            </a:r>
            <a:r>
              <a:rPr lang="zh-CN" altLang="en-US" sz="2000" dirty="0">
                <a:solidFill>
                  <a:srgbClr val="DD0111"/>
                </a:solidFill>
                <a:ea typeface="宋体" panose="02010600030101010101" pitchFamily="2" charset="-122"/>
                <a:sym typeface="Symbol" panose="05050102010706020507" pitchFamily="18" charset="2"/>
              </a:rPr>
              <a:t>的解</a:t>
            </a:r>
            <a:r>
              <a:rPr lang="en-US" altLang="zh-CN" sz="2000" dirty="0">
                <a:solidFill>
                  <a:srgbClr val="DD0111"/>
                </a:solidFill>
                <a:ea typeface="宋体" panose="02010600030101010101" pitchFamily="2" charset="-122"/>
                <a:sym typeface="Symbol" panose="05050102010706020507" pitchFamily="18" charset="2"/>
              </a:rPr>
              <a:t>)</a:t>
            </a:r>
          </a:p>
          <a:p>
            <a:pPr eaLnBrk="1" hangingPunct="1">
              <a:buFont typeface="Wingdings" panose="05000000000000000000" pitchFamily="2" charset="2"/>
              <a:buNone/>
            </a:pPr>
            <a:r>
              <a:rPr lang="en-US" altLang="zh-CN" sz="2000" dirty="0">
                <a:solidFill>
                  <a:srgbClr val="DD0111"/>
                </a:solidFill>
                <a:ea typeface="宋体" panose="02010600030101010101" pitchFamily="2" charset="-122"/>
                <a:sym typeface="Symbol" panose="05050102010706020507" pitchFamily="18" charset="2"/>
              </a:rPr>
              <a:t></a:t>
            </a:r>
            <a:r>
              <a:rPr lang="en-US" altLang="zh-CN" sz="2000" i="1" dirty="0" err="1">
                <a:solidFill>
                  <a:srgbClr val="DD0111"/>
                </a:solidFill>
                <a:ea typeface="宋体" panose="02010600030101010101" pitchFamily="2" charset="-122"/>
                <a:sym typeface="Symbol" panose="05050102010706020507" pitchFamily="18" charset="2"/>
              </a:rPr>
              <a:t>S</a:t>
            </a:r>
            <a:r>
              <a:rPr lang="en-US" altLang="zh-CN" sz="2000" i="1" baseline="-25000" dirty="0" err="1">
                <a:solidFill>
                  <a:srgbClr val="DD0111"/>
                </a:solidFill>
                <a:ea typeface="宋体" panose="02010600030101010101" pitchFamily="2" charset="-122"/>
                <a:sym typeface="Symbol" panose="05050102010706020507" pitchFamily="18" charset="2"/>
              </a:rPr>
              <a:t>ij</a:t>
            </a:r>
            <a:r>
              <a:rPr lang="zh-CN" altLang="en-US" sz="2000" dirty="0">
                <a:solidFill>
                  <a:srgbClr val="DD0111"/>
                </a:solidFill>
                <a:ea typeface="宋体" panose="02010600030101010101" pitchFamily="2" charset="-122"/>
                <a:sym typeface="Symbol" panose="05050102010706020507" pitchFamily="18" charset="2"/>
              </a:rPr>
              <a:t>的解</a:t>
            </a:r>
            <a:r>
              <a:rPr lang="en-US" altLang="zh-CN" sz="2000" dirty="0">
                <a:solidFill>
                  <a:srgbClr val="DD0111"/>
                </a:solidFill>
                <a:ea typeface="宋体" panose="02010600030101010101" pitchFamily="2" charset="-122"/>
                <a:sym typeface="Symbol" panose="05050102010706020507" pitchFamily="18" charset="2"/>
              </a:rPr>
              <a:t>= </a:t>
            </a:r>
            <a:r>
              <a:rPr lang="en-US" altLang="zh-CN" sz="2000" i="1" dirty="0" err="1">
                <a:solidFill>
                  <a:srgbClr val="DD0111"/>
                </a:solidFill>
                <a:ea typeface="宋体" panose="02010600030101010101" pitchFamily="2" charset="-122"/>
                <a:sym typeface="Symbol" panose="05050102010706020507" pitchFamily="18" charset="2"/>
              </a:rPr>
              <a:t>S</a:t>
            </a:r>
            <a:r>
              <a:rPr lang="en-US" altLang="zh-CN" sz="2000" i="1" baseline="-25000" dirty="0" err="1">
                <a:solidFill>
                  <a:srgbClr val="DD0111"/>
                </a:solidFill>
                <a:ea typeface="宋体" panose="02010600030101010101" pitchFamily="2" charset="-122"/>
                <a:sym typeface="Symbol" panose="05050102010706020507" pitchFamily="18" charset="2"/>
              </a:rPr>
              <a:t>ik</a:t>
            </a:r>
            <a:r>
              <a:rPr lang="zh-CN" altLang="en-US" sz="2000" dirty="0">
                <a:solidFill>
                  <a:srgbClr val="DD0111"/>
                </a:solidFill>
                <a:ea typeface="宋体" panose="02010600030101010101" pitchFamily="2" charset="-122"/>
                <a:sym typeface="Symbol" panose="05050102010706020507" pitchFamily="18" charset="2"/>
              </a:rPr>
              <a:t>的解</a:t>
            </a:r>
            <a:r>
              <a:rPr lang="en-US" altLang="zh-CN" sz="2000" dirty="0">
                <a:solidFill>
                  <a:srgbClr val="DD0111"/>
                </a:solidFill>
                <a:ea typeface="宋体" panose="02010600030101010101" pitchFamily="2" charset="-122"/>
                <a:sym typeface="Symbol" panose="05050102010706020507" pitchFamily="18" charset="2"/>
              </a:rPr>
              <a:t>+ 1 + </a:t>
            </a:r>
            <a:r>
              <a:rPr lang="en-US" altLang="zh-CN" sz="2000" i="1" dirty="0" err="1">
                <a:solidFill>
                  <a:srgbClr val="DD0111"/>
                </a:solidFill>
                <a:ea typeface="宋体" panose="02010600030101010101" pitchFamily="2" charset="-122"/>
                <a:sym typeface="Symbol" panose="05050102010706020507" pitchFamily="18" charset="2"/>
              </a:rPr>
              <a:t>S</a:t>
            </a:r>
            <a:r>
              <a:rPr lang="en-US" altLang="zh-CN" sz="2000" i="1" baseline="-25000" dirty="0" err="1">
                <a:solidFill>
                  <a:srgbClr val="DD0111"/>
                </a:solidFill>
                <a:ea typeface="宋体" panose="02010600030101010101" pitchFamily="2" charset="-122"/>
                <a:sym typeface="Symbol" panose="05050102010706020507" pitchFamily="18" charset="2"/>
              </a:rPr>
              <a:t>kj</a:t>
            </a:r>
            <a:r>
              <a:rPr lang="zh-CN" altLang="en-US" sz="2000" dirty="0">
                <a:solidFill>
                  <a:srgbClr val="DD0111"/>
                </a:solidFill>
                <a:ea typeface="宋体" panose="02010600030101010101" pitchFamily="2" charset="-122"/>
                <a:sym typeface="Symbol" panose="05050102010706020507" pitchFamily="18" charset="2"/>
              </a:rPr>
              <a:t>的解</a:t>
            </a:r>
            <a:r>
              <a:rPr lang="en-US" altLang="zh-CN" sz="2000" dirty="0">
                <a:solidFill>
                  <a:srgbClr val="DD0111"/>
                </a:solidFill>
                <a:ea typeface="宋体" panose="02010600030101010101" pitchFamily="2" charset="-122"/>
                <a:sym typeface="Symbol" panose="05050102010706020507" pitchFamily="18" charset="2"/>
              </a:rPr>
              <a:t></a:t>
            </a:r>
          </a:p>
        </p:txBody>
      </p:sp>
    </p:spTree>
    <p:extLst>
      <p:ext uri="{BB962C8B-B14F-4D97-AF65-F5344CB8AC3E}">
        <p14:creationId xmlns:p14="http://schemas.microsoft.com/office/powerpoint/2010/main" val="32225677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标题 1">
            <a:extLst>
              <a:ext uri="{FF2B5EF4-FFF2-40B4-BE49-F238E27FC236}">
                <a16:creationId xmlns:a16="http://schemas.microsoft.com/office/drawing/2014/main" id="{64AE5E55-E802-2141-BE68-9DDDFAF64648}"/>
              </a:ext>
            </a:extLst>
          </p:cNvPr>
          <p:cNvSpPr>
            <a:spLocks noGrp="1"/>
          </p:cNvSpPr>
          <p:nvPr>
            <p:ph type="title"/>
          </p:nvPr>
        </p:nvSpPr>
        <p:spPr>
          <a:xfrm>
            <a:off x="1154113" y="214313"/>
            <a:ext cx="7793037" cy="1462087"/>
          </a:xfrm>
        </p:spPr>
        <p:txBody>
          <a:bodyPr/>
          <a:lstStyle/>
          <a:p>
            <a:pPr eaLnBrk="1" hangingPunct="1"/>
            <a:r>
              <a:rPr lang="zh-CN" altLang="en-US" dirty="0" smtClean="0"/>
              <a:t>回顾</a:t>
            </a:r>
            <a:r>
              <a:rPr lang="en-US" altLang="zh-CN" dirty="0" smtClean="0"/>
              <a:t>-</a:t>
            </a:r>
            <a:r>
              <a:rPr lang="zh-CN" altLang="en-US" dirty="0"/>
              <a:t>活动安排问题</a:t>
            </a:r>
          </a:p>
        </p:txBody>
      </p:sp>
      <p:sp>
        <p:nvSpPr>
          <p:cNvPr id="28674" name="幻灯片编号占位符 3">
            <a:extLst>
              <a:ext uri="{FF2B5EF4-FFF2-40B4-BE49-F238E27FC236}">
                <a16:creationId xmlns:a16="http://schemas.microsoft.com/office/drawing/2014/main" id="{39A84B77-82CB-FF43-A711-D11054688045}"/>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4EB2125-FA0E-4A4B-84C7-029B596346DE}"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
        <p:nvSpPr>
          <p:cNvPr id="28675" name="Rectangle 3">
            <a:extLst>
              <a:ext uri="{FF2B5EF4-FFF2-40B4-BE49-F238E27FC236}">
                <a16:creationId xmlns:a16="http://schemas.microsoft.com/office/drawing/2014/main" id="{37561517-F88C-004F-80C0-377D98456905}"/>
              </a:ext>
            </a:extLst>
          </p:cNvPr>
          <p:cNvSpPr txBox="1">
            <a:spLocks noChangeArrowheads="1"/>
          </p:cNvSpPr>
          <p:nvPr/>
        </p:nvSpPr>
        <p:spPr bwMode="auto">
          <a:xfrm>
            <a:off x="613407" y="2086199"/>
            <a:ext cx="8253341" cy="38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lvl="0" eaLnBrk="1" hangingPunct="1">
              <a:lnSpc>
                <a:spcPct val="80000"/>
              </a:lnSpc>
              <a:buClr>
                <a:srgbClr val="3333CC"/>
              </a:buClr>
              <a:defRPr/>
            </a:pPr>
            <a:r>
              <a:rPr kumimoji="1" lang="zh-CN" altLang="en-US" sz="2800" b="0" i="0" u="none" strike="noStrike" kern="1200" cap="none" spc="0" normalizeH="0" baseline="0" noProof="0" dirty="0" smtClean="0">
                <a:ln>
                  <a:noFill/>
                </a:ln>
                <a:solidFill>
                  <a:srgbClr val="000000"/>
                </a:solidFill>
                <a:effectLst/>
                <a:uLnTx/>
                <a:uFillTx/>
                <a:latin typeface="Times New Roman" panose="02020603050405020304" pitchFamily="18" charset="0"/>
                <a:cs typeface="Times New Roman" panose="02020603050405020304" pitchFamily="18" charset="0"/>
              </a:rPr>
              <a:t>贪心选择性证明</a:t>
            </a:r>
            <a:endParaRPr lang="en-US" altLang="zh-CN" sz="2800" dirty="0">
              <a:solidFill>
                <a:srgbClr val="00339B"/>
              </a:solidFill>
              <a:latin typeface="Arial" panose="020B0604020202020204" pitchFamily="34" charset="0"/>
            </a:endParaRPr>
          </a:p>
        </p:txBody>
      </p:sp>
      <p:sp>
        <p:nvSpPr>
          <p:cNvPr id="15" name="Rectangle 3"/>
          <p:cNvSpPr txBox="1">
            <a:spLocks noChangeArrowheads="1"/>
          </p:cNvSpPr>
          <p:nvPr/>
        </p:nvSpPr>
        <p:spPr bwMode="auto">
          <a:xfrm>
            <a:off x="717550" y="2622588"/>
            <a:ext cx="8229600" cy="4234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4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0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9pPr>
          </a:lstStyle>
          <a:p>
            <a:pPr marL="533400" indent="-533400" eaLnBrk="1" hangingPunct="1">
              <a:lnSpc>
                <a:spcPct val="120000"/>
              </a:lnSpc>
              <a:buClr>
                <a:srgbClr val="0073D9"/>
              </a:buClr>
              <a:buNone/>
              <a:defRPr/>
            </a:pPr>
            <a:r>
              <a:rPr kumimoji="0" lang="zh-CN" altLang="en-US" sz="2800" b="0" i="0" u="none" strike="noStrike" kern="0" cap="none" spc="0" normalizeH="0" baseline="0" noProof="0" dirty="0" smtClean="0">
                <a:ln>
                  <a:noFill/>
                </a:ln>
                <a:solidFill>
                  <a:srgbClr val="FF0000"/>
                </a:solidFill>
                <a:effectLst/>
                <a:uLnTx/>
                <a:uFillTx/>
                <a:latin typeface="Times New Roman"/>
                <a:ea typeface="宋体" panose="02010600030101010101" pitchFamily="2" charset="-122"/>
                <a:cs typeface="+mn-cs"/>
              </a:rPr>
              <a:t>定理</a:t>
            </a:r>
            <a:r>
              <a:rPr kumimoji="0" lang="zh-CN" altLang="en-US" sz="2800" b="0" i="0" u="none" strike="noStrike" kern="0" cap="none" spc="0" normalizeH="0" baseline="0" noProof="0" dirty="0" smtClean="0">
                <a:ln>
                  <a:noFill/>
                </a:ln>
                <a:solidFill>
                  <a:srgbClr val="000000"/>
                </a:solidFill>
                <a:effectLst/>
                <a:uLnTx/>
                <a:uFillTx/>
                <a:latin typeface="Times New Roman"/>
                <a:ea typeface="宋体" panose="02010600030101010101" pitchFamily="2" charset="-122"/>
                <a:cs typeface="+mn-cs"/>
              </a:rPr>
              <a:t>：设 </a:t>
            </a:r>
            <a:r>
              <a:rPr kumimoji="0" lang="en-US" altLang="zh-CN" sz="2800" b="0" i="1" u="none" strike="noStrike" kern="0" cap="none" spc="0" normalizeH="0" baseline="0" noProof="0" dirty="0" err="1" smtClean="0">
                <a:ln>
                  <a:noFill/>
                </a:ln>
                <a:solidFill>
                  <a:srgbClr val="000000"/>
                </a:solidFill>
                <a:effectLst/>
                <a:uLnTx/>
                <a:uFillTx/>
                <a:latin typeface="Times New Roman"/>
                <a:ea typeface="宋体" panose="02010600030101010101" pitchFamily="2" charset="-122"/>
                <a:cs typeface="+mn-cs"/>
              </a:rPr>
              <a:t>S</a:t>
            </a:r>
            <a:r>
              <a:rPr kumimoji="0" lang="en-US" altLang="zh-CN" sz="2800" b="0" i="1" u="none" strike="noStrike" kern="0" cap="none" spc="0" normalizeH="0" baseline="-25000" noProof="0" dirty="0" err="1" smtClean="0">
                <a:ln>
                  <a:noFill/>
                </a:ln>
                <a:solidFill>
                  <a:srgbClr val="000000"/>
                </a:solidFill>
                <a:effectLst/>
                <a:uLnTx/>
                <a:uFillTx/>
                <a:latin typeface="Times New Roman"/>
                <a:ea typeface="宋体" panose="02010600030101010101" pitchFamily="2" charset="-122"/>
                <a:cs typeface="+mn-cs"/>
              </a:rPr>
              <a:t>ij</a:t>
            </a:r>
            <a:r>
              <a:rPr kumimoji="0" lang="en-US" altLang="zh-CN" sz="2800" b="0" i="1" u="none" strike="noStrike" kern="0" cap="none" spc="0" normalizeH="0" baseline="0" noProof="0" dirty="0" smtClean="0">
                <a:ln>
                  <a:noFill/>
                </a:ln>
                <a:solidFill>
                  <a:srgbClr val="000000"/>
                </a:solidFill>
                <a:effectLst/>
                <a:uLnTx/>
                <a:uFillTx/>
                <a:latin typeface="Times New Roman"/>
                <a:ea typeface="宋体" panose="02010600030101010101" pitchFamily="2" charset="-122"/>
                <a:cs typeface="+mn-cs"/>
              </a:rPr>
              <a:t> </a:t>
            </a:r>
            <a:r>
              <a:rPr kumimoji="0" lang="en-US" altLang="zh-CN" sz="2800" b="0" i="0" u="none" strike="noStrike" kern="0" cap="none" spc="0" normalizeH="0" baseline="0" noProof="0" dirty="0" smtClean="0">
                <a:ln>
                  <a:noFill/>
                </a:ln>
                <a:solidFill>
                  <a:srgbClr val="000000"/>
                </a:solidFill>
                <a:effectLst/>
                <a:uLnTx/>
                <a:uFillTx/>
                <a:latin typeface="Times New Roman"/>
                <a:ea typeface="宋体" panose="02010600030101010101" pitchFamily="2" charset="-122"/>
                <a:cs typeface="+mn-cs"/>
                <a:sym typeface="Symbol" panose="05050102010706020507" pitchFamily="18" charset="2"/>
              </a:rPr>
              <a:t>  </a:t>
            </a:r>
            <a:r>
              <a:rPr kumimoji="0" lang="zh-CN" altLang="en-US" sz="2800" b="0" i="0" u="none" strike="noStrike" kern="0" cap="none" spc="0" normalizeH="0" baseline="0" noProof="0" dirty="0" smtClean="0">
                <a:ln>
                  <a:noFill/>
                </a:ln>
                <a:solidFill>
                  <a:srgbClr val="000000"/>
                </a:solidFill>
                <a:effectLst/>
                <a:uLnTx/>
                <a:uFillTx/>
                <a:latin typeface="Times New Roman"/>
                <a:ea typeface="宋体" panose="02010600030101010101" pitchFamily="2" charset="-122"/>
                <a:cs typeface="+mn-cs"/>
                <a:sym typeface="Symbol" panose="05050102010706020507" pitchFamily="18" charset="2"/>
              </a:rPr>
              <a:t>，且</a:t>
            </a:r>
            <a:r>
              <a:rPr kumimoji="0" lang="en-US" altLang="zh-CN" sz="2800" b="0" i="1" u="none" strike="noStrike" kern="0" cap="none" spc="0" normalizeH="0" baseline="0" noProof="0" dirty="0" smtClean="0">
                <a:ln>
                  <a:noFill/>
                </a:ln>
                <a:solidFill>
                  <a:srgbClr val="000000"/>
                </a:solidFill>
                <a:effectLst/>
                <a:uLnTx/>
                <a:uFillTx/>
                <a:latin typeface="Times New Roman"/>
                <a:ea typeface="宋体" panose="02010600030101010101" pitchFamily="2" charset="-122"/>
                <a:cs typeface="+mn-cs"/>
                <a:sym typeface="Symbol" panose="05050102010706020507" pitchFamily="18" charset="2"/>
              </a:rPr>
              <a:t>a</a:t>
            </a:r>
            <a:r>
              <a:rPr kumimoji="0" lang="en-US" altLang="zh-CN" sz="2800" b="0" i="1" u="none" strike="noStrike" kern="0" cap="none" spc="0" normalizeH="0" baseline="-25000" noProof="0" dirty="0" smtClean="0">
                <a:ln>
                  <a:noFill/>
                </a:ln>
                <a:solidFill>
                  <a:srgbClr val="000000"/>
                </a:solidFill>
                <a:effectLst/>
                <a:uLnTx/>
                <a:uFillTx/>
                <a:latin typeface="Times New Roman"/>
                <a:ea typeface="宋体" panose="02010600030101010101" pitchFamily="2" charset="-122"/>
                <a:cs typeface="+mn-cs"/>
                <a:sym typeface="Symbol" panose="05050102010706020507" pitchFamily="18" charset="2"/>
              </a:rPr>
              <a:t>m</a:t>
            </a:r>
            <a:r>
              <a:rPr kumimoji="0" lang="en-US" altLang="zh-CN" sz="2800" b="0" i="0" u="none" strike="noStrike" kern="0" cap="none" spc="0" normalizeH="0" baseline="0" noProof="0" dirty="0" smtClean="0">
                <a:ln>
                  <a:noFill/>
                </a:ln>
                <a:solidFill>
                  <a:srgbClr val="000000"/>
                </a:solidFill>
                <a:effectLst/>
                <a:uLnTx/>
                <a:uFillTx/>
                <a:latin typeface="Times New Roman"/>
                <a:ea typeface="宋体" panose="02010600030101010101" pitchFamily="2" charset="-122"/>
                <a:cs typeface="+mn-cs"/>
                <a:sym typeface="Symbol" panose="05050102010706020507" pitchFamily="18" charset="2"/>
              </a:rPr>
              <a:t> </a:t>
            </a:r>
            <a:r>
              <a:rPr kumimoji="0" lang="zh-CN" altLang="en-US" sz="2800" b="0" i="0" u="none" strike="noStrike" kern="0" cap="none" spc="0" normalizeH="0" baseline="0" noProof="0" dirty="0" smtClean="0">
                <a:ln>
                  <a:noFill/>
                </a:ln>
                <a:solidFill>
                  <a:srgbClr val="000000"/>
                </a:solidFill>
                <a:effectLst/>
                <a:uLnTx/>
                <a:uFillTx/>
                <a:latin typeface="Times New Roman"/>
                <a:ea typeface="宋体" panose="02010600030101010101" pitchFamily="2" charset="-122"/>
                <a:cs typeface="+mn-cs"/>
                <a:sym typeface="Symbol" panose="05050102010706020507" pitchFamily="18" charset="2"/>
              </a:rPr>
              <a:t>是</a:t>
            </a:r>
            <a:r>
              <a:rPr kumimoji="0" lang="en-US" altLang="zh-CN" sz="2800" b="0" i="1" u="none" strike="noStrike" kern="0" cap="none" spc="0" normalizeH="0" baseline="0" noProof="0" dirty="0" err="1" smtClean="0">
                <a:ln>
                  <a:noFill/>
                </a:ln>
                <a:solidFill>
                  <a:srgbClr val="000000"/>
                </a:solidFill>
                <a:effectLst/>
                <a:uLnTx/>
                <a:uFillTx/>
                <a:latin typeface="Times New Roman"/>
                <a:ea typeface="宋体" panose="02010600030101010101" pitchFamily="2" charset="-122"/>
                <a:cs typeface="+mn-cs"/>
                <a:sym typeface="Symbol" panose="05050102010706020507" pitchFamily="18" charset="2"/>
              </a:rPr>
              <a:t>S</a:t>
            </a:r>
            <a:r>
              <a:rPr kumimoji="0" lang="en-US" altLang="zh-CN" sz="2800" b="0" i="1" u="none" strike="noStrike" kern="0" cap="none" spc="0" normalizeH="0" baseline="-25000" noProof="0" dirty="0" err="1" smtClean="0">
                <a:ln>
                  <a:noFill/>
                </a:ln>
                <a:solidFill>
                  <a:srgbClr val="000000"/>
                </a:solidFill>
                <a:effectLst/>
                <a:uLnTx/>
                <a:uFillTx/>
                <a:latin typeface="Times New Roman"/>
                <a:ea typeface="宋体" panose="02010600030101010101" pitchFamily="2" charset="-122"/>
                <a:cs typeface="+mn-cs"/>
                <a:sym typeface="Symbol" panose="05050102010706020507" pitchFamily="18" charset="2"/>
              </a:rPr>
              <a:t>ij</a:t>
            </a:r>
            <a:r>
              <a:rPr kumimoji="0" lang="zh-CN" altLang="en-US" sz="2800" b="0" i="0" u="none" strike="noStrike" kern="0" cap="none" spc="0" normalizeH="0" baseline="0" noProof="0" dirty="0" smtClean="0">
                <a:ln>
                  <a:noFill/>
                </a:ln>
                <a:solidFill>
                  <a:srgbClr val="000000"/>
                </a:solidFill>
                <a:effectLst/>
                <a:uLnTx/>
                <a:uFillTx/>
                <a:latin typeface="Times New Roman"/>
                <a:ea typeface="宋体" panose="02010600030101010101" pitchFamily="2" charset="-122"/>
                <a:cs typeface="+mn-cs"/>
                <a:sym typeface="Symbol" panose="05050102010706020507" pitchFamily="18" charset="2"/>
              </a:rPr>
              <a:t>中最早完成的任务 </a:t>
            </a:r>
            <a:r>
              <a:rPr lang="en-US" altLang="zh-CN" i="1" kern="0" dirty="0" err="1" smtClean="0">
                <a:solidFill>
                  <a:srgbClr val="000000"/>
                </a:solidFill>
                <a:latin typeface="Times New Roman"/>
                <a:ea typeface="宋体" panose="02010600030101010101" pitchFamily="2" charset="-122"/>
                <a:sym typeface="Symbol" panose="05050102010706020507" pitchFamily="18" charset="2"/>
              </a:rPr>
              <a:t>f</a:t>
            </a:r>
            <a:r>
              <a:rPr lang="en-US" altLang="zh-CN" i="1" kern="0" baseline="-25000" dirty="0" err="1" smtClean="0">
                <a:solidFill>
                  <a:srgbClr val="000000"/>
                </a:solidFill>
                <a:latin typeface="Times New Roman"/>
                <a:ea typeface="宋体" panose="02010600030101010101" pitchFamily="2" charset="-122"/>
                <a:sym typeface="Symbol" panose="05050102010706020507" pitchFamily="18" charset="2"/>
              </a:rPr>
              <a:t>m</a:t>
            </a:r>
            <a:r>
              <a:rPr lang="en-US" altLang="zh-CN" kern="0" dirty="0" smtClean="0">
                <a:solidFill>
                  <a:srgbClr val="000000"/>
                </a:solidFill>
                <a:latin typeface="Times New Roman"/>
                <a:ea typeface="宋体" panose="02010600030101010101" pitchFamily="2" charset="-122"/>
                <a:sym typeface="Symbol" panose="05050102010706020507" pitchFamily="18" charset="2"/>
              </a:rPr>
              <a:t> </a:t>
            </a:r>
            <a:r>
              <a:rPr lang="en-US" altLang="zh-CN" kern="0" dirty="0">
                <a:solidFill>
                  <a:srgbClr val="000000"/>
                </a:solidFill>
                <a:latin typeface="Times New Roman"/>
                <a:ea typeface="宋体" panose="02010600030101010101" pitchFamily="2" charset="-122"/>
                <a:sym typeface="Symbol" panose="05050102010706020507" pitchFamily="18" charset="2"/>
              </a:rPr>
              <a:t>= </a:t>
            </a:r>
            <a:r>
              <a:rPr lang="en-US" altLang="zh-CN" kern="0" dirty="0" smtClean="0">
                <a:solidFill>
                  <a:srgbClr val="000000"/>
                </a:solidFill>
                <a:latin typeface="Times New Roman"/>
                <a:ea typeface="宋体" panose="02010600030101010101" pitchFamily="2" charset="-122"/>
                <a:sym typeface="Symbol" panose="05050102010706020507" pitchFamily="18" charset="2"/>
              </a:rPr>
              <a:t> </a:t>
            </a:r>
          </a:p>
          <a:p>
            <a:pPr marL="533400" indent="-533400" eaLnBrk="1" hangingPunct="1">
              <a:lnSpc>
                <a:spcPct val="120000"/>
              </a:lnSpc>
              <a:buClr>
                <a:srgbClr val="0073D9"/>
              </a:buClr>
              <a:buNone/>
              <a:defRPr/>
            </a:pPr>
            <a:r>
              <a:rPr lang="en-US" altLang="zh-CN" kern="0" dirty="0">
                <a:solidFill>
                  <a:srgbClr val="000000"/>
                </a:solidFill>
                <a:latin typeface="Times New Roman"/>
                <a:ea typeface="宋体" panose="02010600030101010101" pitchFamily="2" charset="-122"/>
                <a:sym typeface="Symbol" panose="05050102010706020507" pitchFamily="18" charset="2"/>
              </a:rPr>
              <a:t> </a:t>
            </a:r>
            <a:r>
              <a:rPr lang="en-US" altLang="zh-CN" kern="0" dirty="0" smtClean="0">
                <a:solidFill>
                  <a:srgbClr val="000000"/>
                </a:solidFill>
                <a:latin typeface="Times New Roman"/>
                <a:ea typeface="宋体" panose="02010600030101010101" pitchFamily="2" charset="-122"/>
                <a:sym typeface="Symbol" panose="05050102010706020507" pitchFamily="18" charset="2"/>
              </a:rPr>
              <a:t>           min </a:t>
            </a:r>
            <a:r>
              <a:rPr lang="en-US" altLang="zh-CN" kern="0" dirty="0">
                <a:solidFill>
                  <a:srgbClr val="000000"/>
                </a:solidFill>
                <a:latin typeface="Times New Roman"/>
                <a:ea typeface="宋体" panose="02010600030101010101" pitchFamily="2" charset="-122"/>
                <a:sym typeface="Symbol" panose="05050102010706020507" pitchFamily="18" charset="2"/>
              </a:rPr>
              <a:t>{</a:t>
            </a:r>
            <a:r>
              <a:rPr lang="en-US" altLang="zh-CN" i="1" kern="0" dirty="0">
                <a:solidFill>
                  <a:srgbClr val="000000"/>
                </a:solidFill>
                <a:latin typeface="Times New Roman"/>
                <a:ea typeface="宋体" panose="02010600030101010101" pitchFamily="2" charset="-122"/>
                <a:sym typeface="Symbol" panose="05050102010706020507" pitchFamily="18" charset="2"/>
              </a:rPr>
              <a:t> </a:t>
            </a:r>
            <a:r>
              <a:rPr lang="en-US" altLang="zh-CN" i="1" kern="0" dirty="0" err="1">
                <a:solidFill>
                  <a:srgbClr val="000000"/>
                </a:solidFill>
                <a:latin typeface="Times New Roman"/>
                <a:ea typeface="宋体" panose="02010600030101010101" pitchFamily="2" charset="-122"/>
                <a:sym typeface="Symbol" panose="05050102010706020507" pitchFamily="18" charset="2"/>
              </a:rPr>
              <a:t>f</a:t>
            </a:r>
            <a:r>
              <a:rPr lang="en-US" altLang="zh-CN" i="1" kern="0" baseline="-25000" dirty="0" err="1">
                <a:solidFill>
                  <a:srgbClr val="000000"/>
                </a:solidFill>
                <a:latin typeface="Times New Roman"/>
                <a:ea typeface="宋体" panose="02010600030101010101" pitchFamily="2" charset="-122"/>
                <a:sym typeface="Symbol" panose="05050102010706020507" pitchFamily="18" charset="2"/>
              </a:rPr>
              <a:t>k</a:t>
            </a:r>
            <a:r>
              <a:rPr lang="en-US" altLang="zh-CN" kern="0" dirty="0">
                <a:solidFill>
                  <a:srgbClr val="000000"/>
                </a:solidFill>
                <a:latin typeface="Times New Roman"/>
                <a:ea typeface="宋体" panose="02010600030101010101" pitchFamily="2" charset="-122"/>
                <a:sym typeface="Symbol" panose="05050102010706020507" pitchFamily="18" charset="2"/>
              </a:rPr>
              <a:t>: </a:t>
            </a:r>
            <a:r>
              <a:rPr lang="en-US" altLang="zh-CN" i="1" kern="0" dirty="0" err="1">
                <a:solidFill>
                  <a:srgbClr val="000000"/>
                </a:solidFill>
                <a:latin typeface="Times New Roman"/>
                <a:ea typeface="宋体" panose="02010600030101010101" pitchFamily="2" charset="-122"/>
                <a:sym typeface="Symbol" panose="05050102010706020507" pitchFamily="18" charset="2"/>
              </a:rPr>
              <a:t>a</a:t>
            </a:r>
            <a:r>
              <a:rPr lang="en-US" altLang="zh-CN" i="1" kern="0" baseline="-25000" dirty="0" err="1">
                <a:solidFill>
                  <a:srgbClr val="000000"/>
                </a:solidFill>
                <a:latin typeface="Times New Roman"/>
                <a:ea typeface="宋体" panose="02010600030101010101" pitchFamily="2" charset="-122"/>
                <a:sym typeface="Symbol" panose="05050102010706020507" pitchFamily="18" charset="2"/>
              </a:rPr>
              <a:t>k</a:t>
            </a:r>
            <a:r>
              <a:rPr lang="en-US" altLang="zh-CN" kern="0" dirty="0">
                <a:solidFill>
                  <a:srgbClr val="000000"/>
                </a:solidFill>
                <a:latin typeface="Times New Roman"/>
                <a:ea typeface="宋体" panose="02010600030101010101" pitchFamily="2" charset="-122"/>
                <a:sym typeface="Symbol" panose="05050102010706020507" pitchFamily="18" charset="2"/>
              </a:rPr>
              <a:t>  </a:t>
            </a:r>
            <a:r>
              <a:rPr lang="en-US" altLang="zh-CN" i="1" kern="0" dirty="0" err="1">
                <a:solidFill>
                  <a:srgbClr val="000000"/>
                </a:solidFill>
                <a:latin typeface="Times New Roman"/>
                <a:ea typeface="宋体" panose="02010600030101010101" pitchFamily="2" charset="-122"/>
                <a:sym typeface="Symbol" panose="05050102010706020507" pitchFamily="18" charset="2"/>
              </a:rPr>
              <a:t>S</a:t>
            </a:r>
            <a:r>
              <a:rPr lang="en-US" altLang="zh-CN" i="1" kern="0" baseline="-25000" dirty="0" err="1">
                <a:solidFill>
                  <a:srgbClr val="000000"/>
                </a:solidFill>
                <a:latin typeface="Times New Roman"/>
                <a:ea typeface="宋体" panose="02010600030101010101" pitchFamily="2" charset="-122"/>
                <a:sym typeface="Symbol" panose="05050102010706020507" pitchFamily="18" charset="2"/>
              </a:rPr>
              <a:t>ij</a:t>
            </a:r>
            <a:r>
              <a:rPr lang="en-US" altLang="zh-CN" kern="0" dirty="0">
                <a:solidFill>
                  <a:srgbClr val="000000"/>
                </a:solidFill>
                <a:latin typeface="Times New Roman"/>
                <a:ea typeface="宋体" panose="02010600030101010101" pitchFamily="2" charset="-122"/>
                <a:sym typeface="Symbol" panose="05050102010706020507" pitchFamily="18" charset="2"/>
              </a:rPr>
              <a:t> </a:t>
            </a:r>
            <a:r>
              <a:rPr lang="en-US" altLang="zh-CN" kern="0" dirty="0" smtClean="0">
                <a:solidFill>
                  <a:srgbClr val="000000"/>
                </a:solidFill>
                <a:latin typeface="Times New Roman"/>
                <a:ea typeface="宋体" panose="02010600030101010101" pitchFamily="2" charset="-122"/>
                <a:sym typeface="Symbol" panose="05050102010706020507" pitchFamily="18" charset="2"/>
              </a:rPr>
              <a:t>}</a:t>
            </a:r>
            <a:r>
              <a:rPr kumimoji="0" lang="zh-CN" altLang="en-US" sz="2800" b="0" i="0" u="none" strike="noStrike" kern="0" cap="none" spc="0" normalizeH="0" baseline="0" noProof="0" dirty="0" smtClean="0">
                <a:ln>
                  <a:noFill/>
                </a:ln>
                <a:solidFill>
                  <a:srgbClr val="000000"/>
                </a:solidFill>
                <a:effectLst/>
                <a:uLnTx/>
                <a:uFillTx/>
                <a:latin typeface="Times New Roman"/>
                <a:ea typeface="宋体" panose="02010600030101010101" pitchFamily="2" charset="-122"/>
                <a:cs typeface="+mn-cs"/>
                <a:sym typeface="Symbol" panose="05050102010706020507" pitchFamily="18" charset="2"/>
              </a:rPr>
              <a:t> ，即当前的贪心选择</a:t>
            </a:r>
            <a:endParaRPr lang="en-US" altLang="zh-CN" kern="0" dirty="0" smtClean="0">
              <a:solidFill>
                <a:srgbClr val="000000"/>
              </a:solidFill>
              <a:latin typeface="Times New Roman"/>
              <a:ea typeface="宋体" panose="02010600030101010101" pitchFamily="2" charset="-122"/>
              <a:sym typeface="Symbol" panose="05050102010706020507" pitchFamily="18" charset="2"/>
            </a:endParaRPr>
          </a:p>
          <a:p>
            <a:pPr marL="533400" marR="0" lvl="0" indent="-533400" algn="l" defTabSz="914400" rtl="0" eaLnBrk="1" fontAlgn="base" latinLnBrk="0" hangingPunct="1">
              <a:lnSpc>
                <a:spcPct val="120000"/>
              </a:lnSpc>
              <a:spcBef>
                <a:spcPct val="20000"/>
              </a:spcBef>
              <a:spcAft>
                <a:spcPct val="0"/>
              </a:spcAft>
              <a:buClr>
                <a:srgbClr val="0073D9"/>
              </a:buClr>
              <a:buSzPct val="60000"/>
              <a:buFont typeface="Wingdings" panose="05000000000000000000" pitchFamily="2" charset="2"/>
              <a:buNone/>
              <a:tabLst/>
              <a:defRPr/>
            </a:pPr>
            <a:r>
              <a:rPr kumimoji="0" lang="zh-CN" altLang="en-US" sz="2800" b="1" i="0" u="none" strike="noStrike" kern="0" cap="none" spc="0" normalizeH="0" baseline="0" noProof="0" dirty="0" smtClean="0">
                <a:ln>
                  <a:noFill/>
                </a:ln>
                <a:solidFill>
                  <a:srgbClr val="BF00FF"/>
                </a:solidFill>
                <a:effectLst/>
                <a:uLnTx/>
                <a:uFillTx/>
                <a:latin typeface="Times New Roman"/>
                <a:ea typeface="宋体" panose="02010600030101010101" pitchFamily="2" charset="-122"/>
                <a:cs typeface="+mn-cs"/>
                <a:sym typeface="Symbol" panose="05050102010706020507" pitchFamily="18" charset="2"/>
              </a:rPr>
              <a:t>有</a:t>
            </a:r>
            <a:r>
              <a:rPr kumimoji="0" lang="en-US" altLang="zh-CN" sz="2800" b="0" i="0" u="none" strike="noStrike" kern="0" cap="none" spc="0" normalizeH="0" baseline="0" noProof="0" dirty="0" smtClean="0">
                <a:ln>
                  <a:noFill/>
                </a:ln>
                <a:solidFill>
                  <a:srgbClr val="BF00FF"/>
                </a:solidFill>
                <a:effectLst/>
                <a:uLnTx/>
                <a:uFillTx/>
                <a:latin typeface="Times New Roman"/>
                <a:ea typeface="宋体" panose="02010600030101010101" pitchFamily="2" charset="-122"/>
                <a:cs typeface="+mn-cs"/>
                <a:sym typeface="Symbol" panose="05050102010706020507" pitchFamily="18" charset="2"/>
              </a:rPr>
              <a:t>:</a:t>
            </a:r>
          </a:p>
          <a:p>
            <a:pPr marL="0" lvl="0" indent="0" eaLnBrk="1" hangingPunct="1">
              <a:lnSpc>
                <a:spcPct val="120000"/>
              </a:lnSpc>
              <a:buClr>
                <a:srgbClr val="0073D9"/>
              </a:buClr>
              <a:buNone/>
              <a:defRPr/>
            </a:pPr>
            <a:r>
              <a:rPr kumimoji="0" lang="en-US" altLang="zh-CN" sz="2800" b="0" i="1" u="none" strike="noStrike" kern="0" cap="none" spc="0" normalizeH="0" baseline="0" noProof="0" dirty="0" smtClean="0">
                <a:ln>
                  <a:noFill/>
                </a:ln>
                <a:solidFill>
                  <a:srgbClr val="000000"/>
                </a:solidFill>
                <a:effectLst/>
                <a:uLnTx/>
                <a:uFillTx/>
                <a:latin typeface="Times New Roman"/>
                <a:ea typeface="宋体" panose="02010600030101010101" pitchFamily="2" charset="-122"/>
                <a:cs typeface="+mn-cs"/>
                <a:sym typeface="Symbol" panose="05050102010706020507" pitchFamily="18" charset="2"/>
              </a:rPr>
              <a:t>1. </a:t>
            </a:r>
            <a:r>
              <a:rPr lang="en-US" altLang="zh-CN" i="1" kern="0" dirty="0" err="1"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a:t>
            </a:r>
            <a:r>
              <a:rPr lang="en-US" altLang="zh-CN" i="1" kern="0" baseline="-25000" dirty="0" err="1"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ij</a:t>
            </a:r>
            <a:r>
              <a:rPr lang="zh-CN" altLang="en-US"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的最优解中的一个包含</a:t>
            </a:r>
            <a:r>
              <a:rPr lang="en-US" altLang="zh-CN" i="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a:t>
            </a:r>
            <a:r>
              <a:rPr lang="en-US" altLang="zh-CN" i="1" kern="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m </a:t>
            </a:r>
            <a:endParaRPr lang="en-US" altLang="zh-CN" i="1" kern="0" baseline="-250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0" lvl="0" indent="0" eaLnBrk="1" hangingPunct="1">
              <a:lnSpc>
                <a:spcPct val="120000"/>
              </a:lnSpc>
              <a:buClr>
                <a:srgbClr val="0073D9"/>
              </a:buClr>
              <a:buNone/>
              <a:defRPr/>
            </a:pPr>
            <a:r>
              <a:rPr kumimoji="0" lang="en-US" altLang="zh-CN" sz="2800" b="0" i="1" u="none" strike="noStrike" kern="0" cap="none" spc="0" normalizeH="0" baseline="0" noProof="0" dirty="0" smtClean="0">
                <a:ln>
                  <a:noFill/>
                </a:ln>
                <a:solidFill>
                  <a:srgbClr val="000000"/>
                </a:solidFill>
                <a:effectLst/>
                <a:uLnTx/>
                <a:uFillTx/>
                <a:latin typeface="Times New Roman"/>
                <a:ea typeface="宋体" panose="02010600030101010101" pitchFamily="2" charset="-122"/>
                <a:cs typeface="+mn-cs"/>
                <a:sym typeface="Symbol" panose="05050102010706020507" pitchFamily="18" charset="2"/>
              </a:rPr>
              <a:t>2. S</a:t>
            </a:r>
            <a:r>
              <a:rPr kumimoji="0" lang="en-US" altLang="zh-CN" sz="2800" b="0" i="1" u="none" strike="noStrike" kern="0" cap="none" spc="0" normalizeH="0" baseline="-25000" noProof="0" dirty="0" smtClean="0">
                <a:ln>
                  <a:noFill/>
                </a:ln>
                <a:solidFill>
                  <a:srgbClr val="000000"/>
                </a:solidFill>
                <a:effectLst/>
                <a:uLnTx/>
                <a:uFillTx/>
                <a:latin typeface="Times New Roman"/>
                <a:ea typeface="宋体" panose="02010600030101010101" pitchFamily="2" charset="-122"/>
                <a:cs typeface="+mn-cs"/>
                <a:sym typeface="Symbol" panose="05050102010706020507" pitchFamily="18" charset="2"/>
              </a:rPr>
              <a:t>im</a:t>
            </a:r>
            <a:r>
              <a:rPr kumimoji="0" lang="en-US" altLang="zh-CN" sz="2800" b="0" i="1" u="none" strike="noStrike" kern="0" cap="none" spc="0" normalizeH="0" baseline="0" noProof="0" dirty="0" smtClean="0">
                <a:ln>
                  <a:noFill/>
                </a:ln>
                <a:solidFill>
                  <a:srgbClr val="000000"/>
                </a:solidFill>
                <a:effectLst/>
                <a:uLnTx/>
                <a:uFillTx/>
                <a:latin typeface="Times New Roman"/>
                <a:ea typeface="宋体" panose="02010600030101010101" pitchFamily="2" charset="-122"/>
                <a:cs typeface="+mn-cs"/>
                <a:sym typeface="Symbol" panose="05050102010706020507" pitchFamily="18" charset="2"/>
              </a:rPr>
              <a:t> </a:t>
            </a:r>
            <a:r>
              <a:rPr kumimoji="0" lang="en-US" altLang="zh-CN" sz="2800" b="0" i="0" u="none" strike="noStrike" kern="0" cap="none" spc="0" normalizeH="0" baseline="0" noProof="0" dirty="0" smtClean="0">
                <a:ln>
                  <a:noFill/>
                </a:ln>
                <a:solidFill>
                  <a:srgbClr val="000000"/>
                </a:solidFill>
                <a:effectLst/>
                <a:uLnTx/>
                <a:uFillTx/>
                <a:latin typeface="Times New Roman"/>
                <a:ea typeface="宋体" panose="02010600030101010101" pitchFamily="2" charset="-122"/>
                <a:cs typeface="+mn-cs"/>
                <a:sym typeface="Symbol" panose="05050102010706020507" pitchFamily="18" charset="2"/>
              </a:rPr>
              <a:t>= , </a:t>
            </a:r>
            <a:r>
              <a:rPr kumimoji="0" lang="zh-CN" altLang="en-US" sz="2800" b="0" i="0" u="none" strike="noStrike" kern="0" cap="none" spc="0" normalizeH="0" baseline="0" noProof="0" dirty="0" smtClean="0">
                <a:ln>
                  <a:noFill/>
                </a:ln>
                <a:solidFill>
                  <a:srgbClr val="000000"/>
                </a:solidFill>
                <a:effectLst/>
                <a:uLnTx/>
                <a:uFillTx/>
                <a:latin typeface="Times New Roman"/>
                <a:ea typeface="宋体" panose="02010600030101010101" pitchFamily="2" charset="-122"/>
                <a:cs typeface="+mn-cs"/>
                <a:sym typeface="Symbol" panose="05050102010706020507" pitchFamily="18" charset="2"/>
              </a:rPr>
              <a:t>所以选择 </a:t>
            </a:r>
            <a:r>
              <a:rPr kumimoji="0" lang="en-US" altLang="zh-CN" sz="2800" b="0" i="1" u="none" strike="noStrike" kern="0" cap="none" spc="0" normalizeH="0" baseline="0" noProof="0" dirty="0" smtClean="0">
                <a:ln>
                  <a:noFill/>
                </a:ln>
                <a:solidFill>
                  <a:srgbClr val="000000"/>
                </a:solidFill>
                <a:effectLst/>
                <a:uLnTx/>
                <a:uFillTx/>
                <a:latin typeface="Times New Roman"/>
                <a:ea typeface="宋体" panose="02010600030101010101" pitchFamily="2" charset="-122"/>
                <a:cs typeface="+mn-cs"/>
                <a:sym typeface="Symbol" panose="05050102010706020507" pitchFamily="18" charset="2"/>
              </a:rPr>
              <a:t>a</a:t>
            </a:r>
            <a:r>
              <a:rPr kumimoji="0" lang="en-US" altLang="zh-CN" sz="2800" b="0" i="1" u="none" strike="noStrike" kern="0" cap="none" spc="0" normalizeH="0" baseline="-25000" noProof="0" dirty="0" smtClean="0">
                <a:ln>
                  <a:noFill/>
                </a:ln>
                <a:solidFill>
                  <a:srgbClr val="000000"/>
                </a:solidFill>
                <a:effectLst/>
                <a:uLnTx/>
                <a:uFillTx/>
                <a:latin typeface="Times New Roman"/>
                <a:ea typeface="宋体" panose="02010600030101010101" pitchFamily="2" charset="-122"/>
                <a:cs typeface="+mn-cs"/>
                <a:sym typeface="Symbol" panose="05050102010706020507" pitchFamily="18" charset="2"/>
              </a:rPr>
              <a:t>m</a:t>
            </a:r>
            <a:r>
              <a:rPr kumimoji="0" lang="en-US" altLang="zh-CN" sz="2800" b="0" i="0" u="none" strike="noStrike" kern="0" cap="none" spc="0" normalizeH="0" baseline="0" noProof="0" dirty="0" smtClean="0">
                <a:ln>
                  <a:noFill/>
                </a:ln>
                <a:solidFill>
                  <a:srgbClr val="000000"/>
                </a:solidFill>
                <a:effectLst/>
                <a:uLnTx/>
                <a:uFillTx/>
                <a:latin typeface="Times New Roman"/>
                <a:ea typeface="宋体" panose="02010600030101010101" pitchFamily="2" charset="-122"/>
                <a:cs typeface="+mn-cs"/>
                <a:sym typeface="Symbol" panose="05050102010706020507" pitchFamily="18" charset="2"/>
              </a:rPr>
              <a:t> </a:t>
            </a:r>
            <a:r>
              <a:rPr kumimoji="0" lang="zh-CN" altLang="en-US" sz="2800" b="0" i="0" u="none" strike="noStrike" kern="0" cap="none" spc="0" normalizeH="0" baseline="0" noProof="0" dirty="0" smtClean="0">
                <a:ln>
                  <a:noFill/>
                </a:ln>
                <a:solidFill>
                  <a:srgbClr val="000000"/>
                </a:solidFill>
                <a:effectLst/>
                <a:uLnTx/>
                <a:uFillTx/>
                <a:latin typeface="Times New Roman"/>
                <a:ea typeface="宋体" panose="02010600030101010101" pitchFamily="2" charset="-122"/>
                <a:cs typeface="+mn-cs"/>
                <a:sym typeface="Symbol" panose="05050102010706020507" pitchFamily="18" charset="2"/>
              </a:rPr>
              <a:t>，</a:t>
            </a:r>
            <a:r>
              <a:rPr kumimoji="0" lang="en-US" altLang="zh-CN" sz="2800" b="0" i="1" u="none" strike="noStrike" kern="0" cap="none" spc="0" normalizeH="0" baseline="0" noProof="0" dirty="0" err="1" smtClean="0">
                <a:ln>
                  <a:noFill/>
                </a:ln>
                <a:solidFill>
                  <a:srgbClr val="000000"/>
                </a:solidFill>
                <a:effectLst/>
                <a:uLnTx/>
                <a:uFillTx/>
                <a:latin typeface="Times New Roman"/>
                <a:ea typeface="宋体" panose="02010600030101010101" pitchFamily="2" charset="-122"/>
                <a:cs typeface="+mn-cs"/>
                <a:sym typeface="Symbol" panose="05050102010706020507" pitchFamily="18" charset="2"/>
              </a:rPr>
              <a:t>S</a:t>
            </a:r>
            <a:r>
              <a:rPr kumimoji="0" lang="en-US" altLang="zh-CN" sz="2800" b="0" i="1" u="none" strike="noStrike" kern="0" cap="none" spc="0" normalizeH="0" baseline="-25000" noProof="0" dirty="0" err="1" smtClean="0">
                <a:ln>
                  <a:noFill/>
                </a:ln>
                <a:solidFill>
                  <a:srgbClr val="000000"/>
                </a:solidFill>
                <a:effectLst/>
                <a:uLnTx/>
                <a:uFillTx/>
                <a:latin typeface="Times New Roman"/>
                <a:ea typeface="宋体" panose="02010600030101010101" pitchFamily="2" charset="-122"/>
                <a:cs typeface="+mn-cs"/>
                <a:sym typeface="Symbol" panose="05050102010706020507" pitchFamily="18" charset="2"/>
              </a:rPr>
              <a:t>mj</a:t>
            </a:r>
            <a:r>
              <a:rPr kumimoji="0" lang="zh-CN" altLang="en-US" sz="2800" b="0" i="0" u="none" strike="noStrike" kern="0" cap="none" spc="0" normalizeH="0" baseline="0" noProof="0" dirty="0" smtClean="0">
                <a:ln>
                  <a:noFill/>
                </a:ln>
                <a:solidFill>
                  <a:srgbClr val="000000"/>
                </a:solidFill>
                <a:effectLst/>
                <a:uLnTx/>
                <a:uFillTx/>
                <a:latin typeface="Times New Roman"/>
                <a:ea typeface="宋体" panose="02010600030101010101" pitchFamily="2" charset="-122"/>
                <a:cs typeface="+mn-cs"/>
                <a:sym typeface="Symbol" panose="05050102010706020507" pitchFamily="18" charset="2"/>
              </a:rPr>
              <a:t>是唯一的非空子问题</a:t>
            </a:r>
            <a:endParaRPr kumimoji="0" lang="en-US" altLang="zh-CN" sz="2800" b="0" i="0" u="none" strike="noStrike" kern="0" cap="none" spc="0" normalizeH="0" baseline="0" noProof="0" dirty="0" smtClean="0">
              <a:ln>
                <a:noFill/>
              </a:ln>
              <a:solidFill>
                <a:srgbClr val="000000"/>
              </a:solidFill>
              <a:effectLst/>
              <a:uLnTx/>
              <a:uFillTx/>
              <a:latin typeface="Times New Roman"/>
              <a:ea typeface="宋体" panose="02010600030101010101" pitchFamily="2" charset="-122"/>
              <a:cs typeface="+mn-cs"/>
              <a:sym typeface="Symbol" panose="05050102010706020507" pitchFamily="18" charset="2"/>
            </a:endParaRPr>
          </a:p>
        </p:txBody>
      </p:sp>
    </p:spTree>
    <p:extLst>
      <p:ext uri="{BB962C8B-B14F-4D97-AF65-F5344CB8AC3E}">
        <p14:creationId xmlns:p14="http://schemas.microsoft.com/office/powerpoint/2010/main" val="27629507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标题 1">
            <a:extLst>
              <a:ext uri="{FF2B5EF4-FFF2-40B4-BE49-F238E27FC236}">
                <a16:creationId xmlns:a16="http://schemas.microsoft.com/office/drawing/2014/main" id="{64AE5E55-E802-2141-BE68-9DDDFAF64648}"/>
              </a:ext>
            </a:extLst>
          </p:cNvPr>
          <p:cNvSpPr>
            <a:spLocks noGrp="1"/>
          </p:cNvSpPr>
          <p:nvPr>
            <p:ph type="title"/>
          </p:nvPr>
        </p:nvSpPr>
        <p:spPr>
          <a:xfrm>
            <a:off x="1154113" y="214313"/>
            <a:ext cx="7793037" cy="1462087"/>
          </a:xfrm>
        </p:spPr>
        <p:txBody>
          <a:bodyPr/>
          <a:lstStyle/>
          <a:p>
            <a:pPr eaLnBrk="1" hangingPunct="1"/>
            <a:r>
              <a:rPr lang="zh-CN" altLang="en-US" dirty="0" smtClean="0"/>
              <a:t>回顾</a:t>
            </a:r>
            <a:r>
              <a:rPr lang="en-US" altLang="zh-CN" dirty="0" smtClean="0"/>
              <a:t>-</a:t>
            </a:r>
            <a:r>
              <a:rPr lang="zh-CN" altLang="en-US" dirty="0"/>
              <a:t>活动安排问题</a:t>
            </a:r>
          </a:p>
        </p:txBody>
      </p:sp>
      <p:sp>
        <p:nvSpPr>
          <p:cNvPr id="28674" name="幻灯片编号占位符 3">
            <a:extLst>
              <a:ext uri="{FF2B5EF4-FFF2-40B4-BE49-F238E27FC236}">
                <a16:creationId xmlns:a16="http://schemas.microsoft.com/office/drawing/2014/main" id="{39A84B77-82CB-FF43-A711-D11054688045}"/>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4EB2125-FA0E-4A4B-84C7-029B596346DE}"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
        <p:nvSpPr>
          <p:cNvPr id="28675" name="Rectangle 3">
            <a:extLst>
              <a:ext uri="{FF2B5EF4-FFF2-40B4-BE49-F238E27FC236}">
                <a16:creationId xmlns:a16="http://schemas.microsoft.com/office/drawing/2014/main" id="{37561517-F88C-004F-80C0-377D98456905}"/>
              </a:ext>
            </a:extLst>
          </p:cNvPr>
          <p:cNvSpPr txBox="1">
            <a:spLocks noChangeArrowheads="1"/>
          </p:cNvSpPr>
          <p:nvPr/>
        </p:nvSpPr>
        <p:spPr bwMode="auto">
          <a:xfrm>
            <a:off x="627262" y="2086199"/>
            <a:ext cx="8253341" cy="38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lvl="0" eaLnBrk="1" hangingPunct="1">
              <a:lnSpc>
                <a:spcPct val="80000"/>
              </a:lnSpc>
              <a:buClr>
                <a:srgbClr val="3333CC"/>
              </a:buClr>
              <a:defRPr/>
            </a:pPr>
            <a:r>
              <a:rPr kumimoji="1" lang="zh-CN" altLang="en-US" sz="2800" b="0" i="0" u="none" strike="noStrike" kern="1200" cap="none" spc="0" normalizeH="0" baseline="0" noProof="0" dirty="0" smtClean="0">
                <a:ln>
                  <a:noFill/>
                </a:ln>
                <a:solidFill>
                  <a:srgbClr val="000000"/>
                </a:solidFill>
                <a:effectLst/>
                <a:uLnTx/>
                <a:uFillTx/>
                <a:latin typeface="Times New Roman" panose="02020603050405020304" pitchFamily="18" charset="0"/>
                <a:cs typeface="Times New Roman" panose="02020603050405020304" pitchFamily="18" charset="0"/>
              </a:rPr>
              <a:t>贪心选择性证明</a:t>
            </a:r>
            <a:endParaRPr lang="en-US" altLang="zh-CN" sz="2800" dirty="0">
              <a:solidFill>
                <a:srgbClr val="00339B"/>
              </a:solidFill>
              <a:latin typeface="Arial" panose="020B0604020202020204" pitchFamily="34" charset="0"/>
            </a:endParaRP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386" y="5814003"/>
            <a:ext cx="6591300" cy="105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6"/>
          <p:cNvSpPr txBox="1">
            <a:spLocks noChangeArrowheads="1"/>
          </p:cNvSpPr>
          <p:nvPr/>
        </p:nvSpPr>
        <p:spPr bwMode="auto">
          <a:xfrm>
            <a:off x="4683254" y="5429263"/>
            <a:ext cx="364202" cy="33855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Times" panose="02020603050405020304" pitchFamily="18" charset="0"/>
              </a:defRPr>
            </a:lvl1pPr>
            <a:lvl2pPr marL="742950" indent="-285750">
              <a:defRPr sz="2400" b="1">
                <a:solidFill>
                  <a:schemeClr val="tx1"/>
                </a:solidFill>
                <a:latin typeface="Times" panose="02020603050405020304" pitchFamily="18" charset="0"/>
              </a:defRPr>
            </a:lvl2pPr>
            <a:lvl3pPr marL="1143000" indent="-228600">
              <a:defRPr sz="2400" b="1">
                <a:solidFill>
                  <a:schemeClr val="tx1"/>
                </a:solidFill>
                <a:latin typeface="Times" panose="02020603050405020304" pitchFamily="18" charset="0"/>
              </a:defRPr>
            </a:lvl3pPr>
            <a:lvl4pPr marL="1600200" indent="-228600">
              <a:defRPr sz="2400" b="1">
                <a:solidFill>
                  <a:schemeClr val="tx1"/>
                </a:solidFill>
                <a:latin typeface="Times" panose="02020603050405020304" pitchFamily="18" charset="0"/>
              </a:defRPr>
            </a:lvl4pPr>
            <a:lvl5pPr marL="2057400" indent="-228600">
              <a:defRPr sz="2400" b="1">
                <a:solidFill>
                  <a:schemeClr val="tx1"/>
                </a:solidFill>
                <a:latin typeface="Times" panose="02020603050405020304" pitchFamily="18" charset="0"/>
              </a:defRPr>
            </a:lvl5pPr>
            <a:lvl6pPr marL="2514600" indent="-228600" algn="ctr" eaLnBrk="0" fontAlgn="base" hangingPunct="0">
              <a:spcBef>
                <a:spcPct val="0"/>
              </a:spcBef>
              <a:spcAft>
                <a:spcPct val="0"/>
              </a:spcAft>
              <a:defRPr sz="2400" b="1">
                <a:solidFill>
                  <a:schemeClr val="tx1"/>
                </a:solidFill>
                <a:latin typeface="Times" panose="02020603050405020304" pitchFamily="18" charset="0"/>
              </a:defRPr>
            </a:lvl6pPr>
            <a:lvl7pPr marL="2971800" indent="-228600" algn="ctr" eaLnBrk="0" fontAlgn="base" hangingPunct="0">
              <a:spcBef>
                <a:spcPct val="0"/>
              </a:spcBef>
              <a:spcAft>
                <a:spcPct val="0"/>
              </a:spcAft>
              <a:defRPr sz="2400" b="1">
                <a:solidFill>
                  <a:schemeClr val="tx1"/>
                </a:solidFill>
                <a:latin typeface="Times" panose="02020603050405020304" pitchFamily="18" charset="0"/>
              </a:defRPr>
            </a:lvl7pPr>
            <a:lvl8pPr marL="3429000" indent="-228600" algn="ctr" eaLnBrk="0" fontAlgn="base" hangingPunct="0">
              <a:spcBef>
                <a:spcPct val="0"/>
              </a:spcBef>
              <a:spcAft>
                <a:spcPct val="0"/>
              </a:spcAft>
              <a:defRPr sz="2400" b="1">
                <a:solidFill>
                  <a:schemeClr val="tx1"/>
                </a:solidFill>
                <a:latin typeface="Times" panose="02020603050405020304" pitchFamily="18" charset="0"/>
              </a:defRPr>
            </a:lvl8pPr>
            <a:lvl9pPr marL="3886200" indent="-228600" algn="ctr" eaLnBrk="0" fontAlgn="base" hangingPunct="0">
              <a:spcBef>
                <a:spcPct val="0"/>
              </a:spcBef>
              <a:spcAft>
                <a:spcPct val="0"/>
              </a:spcAft>
              <a:defRPr sz="2400" b="1">
                <a:solidFill>
                  <a:schemeClr val="tx1"/>
                </a:solidFill>
                <a:latin typeface="Times"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1" u="none" strike="noStrike" kern="1200" cap="none" spc="0" normalizeH="0" baseline="0" noProof="0" dirty="0" err="1" smtClean="0">
                <a:ln>
                  <a:noFill/>
                </a:ln>
                <a:solidFill>
                  <a:srgbClr val="000000"/>
                </a:solidFill>
                <a:effectLst/>
                <a:uLnTx/>
                <a:uFillTx/>
                <a:latin typeface="Times New Roman" panose="02020603050405020304" pitchFamily="18" charset="0"/>
                <a:ea typeface="宋体" panose="02010600030101010101" pitchFamily="2" charset="-122"/>
                <a:cs typeface="+mn-cs"/>
              </a:rPr>
              <a:t>S</a:t>
            </a:r>
            <a:r>
              <a:rPr kumimoji="0" lang="en-US" altLang="zh-CN" sz="1600" b="0" i="1" u="none" strike="noStrike" kern="1200" cap="none" spc="0" normalizeH="0" baseline="-25000" noProof="0" dirty="0" err="1" smtClean="0">
                <a:ln>
                  <a:noFill/>
                </a:ln>
                <a:solidFill>
                  <a:srgbClr val="000000"/>
                </a:solidFill>
                <a:effectLst/>
                <a:uLnTx/>
                <a:uFillTx/>
                <a:latin typeface="Times New Roman" panose="02020603050405020304" pitchFamily="18" charset="0"/>
                <a:ea typeface="宋体" panose="02010600030101010101" pitchFamily="2" charset="-122"/>
                <a:cs typeface="+mn-cs"/>
              </a:rPr>
              <a:t>ij</a:t>
            </a:r>
            <a:endParaRPr kumimoji="0" lang="en-US" altLang="zh-CN" sz="1600" b="0" i="1" u="none" strike="noStrike" kern="1200" cap="none" spc="0" normalizeH="0" baseline="-2500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pSp>
        <p:nvGrpSpPr>
          <p:cNvPr id="8" name="Group 7"/>
          <p:cNvGrpSpPr>
            <a:grpSpLocks/>
          </p:cNvGrpSpPr>
          <p:nvPr/>
        </p:nvGrpSpPr>
        <p:grpSpPr bwMode="auto">
          <a:xfrm>
            <a:off x="3926585" y="5856288"/>
            <a:ext cx="2120900" cy="1050925"/>
            <a:chOff x="2172" y="3549"/>
            <a:chExt cx="1336" cy="662"/>
          </a:xfrm>
        </p:grpSpPr>
        <p:sp>
          <p:nvSpPr>
            <p:cNvPr id="9" name="Text Box 8"/>
            <p:cNvSpPr txBox="1">
              <a:spLocks noChangeArrowheads="1"/>
            </p:cNvSpPr>
            <p:nvPr/>
          </p:nvSpPr>
          <p:spPr bwMode="auto">
            <a:xfrm>
              <a:off x="2172" y="3549"/>
              <a:ext cx="283" cy="2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Times" panose="02020603050405020304" pitchFamily="18" charset="0"/>
                </a:defRPr>
              </a:lvl1pPr>
              <a:lvl2pPr marL="742950" indent="-285750">
                <a:defRPr sz="2400" b="1">
                  <a:solidFill>
                    <a:schemeClr val="tx1"/>
                  </a:solidFill>
                  <a:latin typeface="Times" panose="02020603050405020304" pitchFamily="18" charset="0"/>
                </a:defRPr>
              </a:lvl2pPr>
              <a:lvl3pPr marL="1143000" indent="-228600">
                <a:defRPr sz="2400" b="1">
                  <a:solidFill>
                    <a:schemeClr val="tx1"/>
                  </a:solidFill>
                  <a:latin typeface="Times" panose="02020603050405020304" pitchFamily="18" charset="0"/>
                </a:defRPr>
              </a:lvl3pPr>
              <a:lvl4pPr marL="1600200" indent="-228600">
                <a:defRPr sz="2400" b="1">
                  <a:solidFill>
                    <a:schemeClr val="tx1"/>
                  </a:solidFill>
                  <a:latin typeface="Times" panose="02020603050405020304" pitchFamily="18" charset="0"/>
                </a:defRPr>
              </a:lvl4pPr>
              <a:lvl5pPr marL="2057400" indent="-228600">
                <a:defRPr sz="2400" b="1">
                  <a:solidFill>
                    <a:schemeClr val="tx1"/>
                  </a:solidFill>
                  <a:latin typeface="Times" panose="02020603050405020304" pitchFamily="18" charset="0"/>
                </a:defRPr>
              </a:lvl5pPr>
              <a:lvl6pPr marL="2514600" indent="-228600" algn="ctr" eaLnBrk="0" fontAlgn="base" hangingPunct="0">
                <a:spcBef>
                  <a:spcPct val="0"/>
                </a:spcBef>
                <a:spcAft>
                  <a:spcPct val="0"/>
                </a:spcAft>
                <a:defRPr sz="2400" b="1">
                  <a:solidFill>
                    <a:schemeClr val="tx1"/>
                  </a:solidFill>
                  <a:latin typeface="Times" panose="02020603050405020304" pitchFamily="18" charset="0"/>
                </a:defRPr>
              </a:lvl6pPr>
              <a:lvl7pPr marL="2971800" indent="-228600" algn="ctr" eaLnBrk="0" fontAlgn="base" hangingPunct="0">
                <a:spcBef>
                  <a:spcPct val="0"/>
                </a:spcBef>
                <a:spcAft>
                  <a:spcPct val="0"/>
                </a:spcAft>
                <a:defRPr sz="2400" b="1">
                  <a:solidFill>
                    <a:schemeClr val="tx1"/>
                  </a:solidFill>
                  <a:latin typeface="Times" panose="02020603050405020304" pitchFamily="18" charset="0"/>
                </a:defRPr>
              </a:lvl7pPr>
              <a:lvl8pPr marL="3429000" indent="-228600" algn="ctr" eaLnBrk="0" fontAlgn="base" hangingPunct="0">
                <a:spcBef>
                  <a:spcPct val="0"/>
                </a:spcBef>
                <a:spcAft>
                  <a:spcPct val="0"/>
                </a:spcAft>
                <a:defRPr sz="2400" b="1">
                  <a:solidFill>
                    <a:schemeClr val="tx1"/>
                  </a:solidFill>
                  <a:latin typeface="Times" panose="02020603050405020304" pitchFamily="18" charset="0"/>
                </a:defRPr>
              </a:lvl8pPr>
              <a:lvl9pPr marL="3886200" indent="-228600" algn="ctr" eaLnBrk="0" fontAlgn="base" hangingPunct="0">
                <a:spcBef>
                  <a:spcPct val="0"/>
                </a:spcBef>
                <a:spcAft>
                  <a:spcPct val="0"/>
                </a:spcAft>
                <a:defRPr sz="2400" b="1">
                  <a:solidFill>
                    <a:schemeClr val="tx1"/>
                  </a:solidFill>
                  <a:latin typeface="Times"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1" u="none" strike="noStrike" kern="1200" cap="none" spc="0" normalizeH="0" baseline="0" noProof="0" dirty="0" err="1" smtClean="0">
                  <a:ln>
                    <a:noFill/>
                  </a:ln>
                  <a:solidFill>
                    <a:srgbClr val="000000"/>
                  </a:solidFill>
                  <a:effectLst/>
                  <a:uLnTx/>
                  <a:uFillTx/>
                  <a:latin typeface="Times New Roman" panose="02020603050405020304" pitchFamily="18" charset="0"/>
                  <a:ea typeface="宋体" panose="02010600030101010101" pitchFamily="2" charset="-122"/>
                  <a:cs typeface="+mn-cs"/>
                </a:rPr>
                <a:t>s</a:t>
              </a:r>
              <a:r>
                <a:rPr kumimoji="0" lang="en-US" altLang="zh-CN" sz="2400" b="0" i="1" u="none" strike="noStrike" kern="1200" cap="none" spc="0" normalizeH="0" baseline="-25000" noProof="0" dirty="0" err="1" smtClean="0">
                  <a:ln>
                    <a:noFill/>
                  </a:ln>
                  <a:solidFill>
                    <a:srgbClr val="000000"/>
                  </a:solidFill>
                  <a:effectLst/>
                  <a:uLnTx/>
                  <a:uFillTx/>
                  <a:latin typeface="Times New Roman" panose="02020603050405020304" pitchFamily="18" charset="0"/>
                  <a:ea typeface="宋体" panose="02010600030101010101" pitchFamily="2" charset="-122"/>
                  <a:cs typeface="+mn-cs"/>
                </a:rPr>
                <a:t>m</a:t>
              </a:r>
              <a:endParaRPr kumimoji="0" lang="en-US" altLang="zh-CN" sz="2400" b="0" i="1" u="none" strike="noStrike" kern="1200" cap="none" spc="0" normalizeH="0" baseline="-2500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 name="Text Box 9"/>
            <p:cNvSpPr txBox="1">
              <a:spLocks noChangeArrowheads="1"/>
            </p:cNvSpPr>
            <p:nvPr/>
          </p:nvSpPr>
          <p:spPr bwMode="auto">
            <a:xfrm>
              <a:off x="3017" y="3563"/>
              <a:ext cx="261" cy="2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Times" panose="02020603050405020304" pitchFamily="18" charset="0"/>
                </a:defRPr>
              </a:lvl1pPr>
              <a:lvl2pPr marL="742950" indent="-285750">
                <a:defRPr sz="2400" b="1">
                  <a:solidFill>
                    <a:schemeClr val="tx1"/>
                  </a:solidFill>
                  <a:latin typeface="Times" panose="02020603050405020304" pitchFamily="18" charset="0"/>
                </a:defRPr>
              </a:lvl2pPr>
              <a:lvl3pPr marL="1143000" indent="-228600">
                <a:defRPr sz="2400" b="1">
                  <a:solidFill>
                    <a:schemeClr val="tx1"/>
                  </a:solidFill>
                  <a:latin typeface="Times" panose="02020603050405020304" pitchFamily="18" charset="0"/>
                </a:defRPr>
              </a:lvl3pPr>
              <a:lvl4pPr marL="1600200" indent="-228600">
                <a:defRPr sz="2400" b="1">
                  <a:solidFill>
                    <a:schemeClr val="tx1"/>
                  </a:solidFill>
                  <a:latin typeface="Times" panose="02020603050405020304" pitchFamily="18" charset="0"/>
                </a:defRPr>
              </a:lvl4pPr>
              <a:lvl5pPr marL="2057400" indent="-228600">
                <a:defRPr sz="2400" b="1">
                  <a:solidFill>
                    <a:schemeClr val="tx1"/>
                  </a:solidFill>
                  <a:latin typeface="Times" panose="02020603050405020304" pitchFamily="18" charset="0"/>
                </a:defRPr>
              </a:lvl5pPr>
              <a:lvl6pPr marL="2514600" indent="-228600" algn="ctr" eaLnBrk="0" fontAlgn="base" hangingPunct="0">
                <a:spcBef>
                  <a:spcPct val="0"/>
                </a:spcBef>
                <a:spcAft>
                  <a:spcPct val="0"/>
                </a:spcAft>
                <a:defRPr sz="2400" b="1">
                  <a:solidFill>
                    <a:schemeClr val="tx1"/>
                  </a:solidFill>
                  <a:latin typeface="Times" panose="02020603050405020304" pitchFamily="18" charset="0"/>
                </a:defRPr>
              </a:lvl6pPr>
              <a:lvl7pPr marL="2971800" indent="-228600" algn="ctr" eaLnBrk="0" fontAlgn="base" hangingPunct="0">
                <a:spcBef>
                  <a:spcPct val="0"/>
                </a:spcBef>
                <a:spcAft>
                  <a:spcPct val="0"/>
                </a:spcAft>
                <a:defRPr sz="2400" b="1">
                  <a:solidFill>
                    <a:schemeClr val="tx1"/>
                  </a:solidFill>
                  <a:latin typeface="Times" panose="02020603050405020304" pitchFamily="18" charset="0"/>
                </a:defRPr>
              </a:lvl7pPr>
              <a:lvl8pPr marL="3429000" indent="-228600" algn="ctr" eaLnBrk="0" fontAlgn="base" hangingPunct="0">
                <a:spcBef>
                  <a:spcPct val="0"/>
                </a:spcBef>
                <a:spcAft>
                  <a:spcPct val="0"/>
                </a:spcAft>
                <a:defRPr sz="2400" b="1">
                  <a:solidFill>
                    <a:schemeClr val="tx1"/>
                  </a:solidFill>
                  <a:latin typeface="Times" panose="02020603050405020304" pitchFamily="18" charset="0"/>
                </a:defRPr>
              </a:lvl8pPr>
              <a:lvl9pPr marL="3886200" indent="-228600" algn="ctr" eaLnBrk="0" fontAlgn="base" hangingPunct="0">
                <a:spcBef>
                  <a:spcPct val="0"/>
                </a:spcBef>
                <a:spcAft>
                  <a:spcPct val="0"/>
                </a:spcAft>
                <a:defRPr sz="2400" b="1">
                  <a:solidFill>
                    <a:schemeClr val="tx1"/>
                  </a:solidFill>
                  <a:latin typeface="Times"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1" u="none" strike="noStrike" kern="1200" cap="none" spc="0" normalizeH="0" baseline="0" noProof="0" dirty="0" err="1" smtClean="0">
                  <a:ln>
                    <a:noFill/>
                  </a:ln>
                  <a:solidFill>
                    <a:srgbClr val="000000"/>
                  </a:solidFill>
                  <a:effectLst/>
                  <a:uLnTx/>
                  <a:uFillTx/>
                  <a:latin typeface="Times New Roman" panose="02020603050405020304" pitchFamily="18" charset="0"/>
                  <a:ea typeface="宋体" panose="02010600030101010101" pitchFamily="2" charset="-122"/>
                  <a:cs typeface="+mn-cs"/>
                </a:rPr>
                <a:t>f</a:t>
              </a:r>
              <a:r>
                <a:rPr kumimoji="0" lang="en-US" altLang="zh-CN" sz="2400" b="0" i="1" u="none" strike="noStrike" kern="1200" cap="none" spc="0" normalizeH="0" baseline="-25000" noProof="0" dirty="0" err="1" smtClean="0">
                  <a:ln>
                    <a:noFill/>
                  </a:ln>
                  <a:solidFill>
                    <a:srgbClr val="000000"/>
                  </a:solidFill>
                  <a:effectLst/>
                  <a:uLnTx/>
                  <a:uFillTx/>
                  <a:latin typeface="Times New Roman" panose="02020603050405020304" pitchFamily="18" charset="0"/>
                  <a:ea typeface="宋体" panose="02010600030101010101" pitchFamily="2" charset="-122"/>
                  <a:cs typeface="+mn-cs"/>
                </a:rPr>
                <a:t>m</a:t>
              </a:r>
              <a:endParaRPr kumimoji="0" lang="en-US" altLang="zh-CN" sz="2400" b="0" i="1" u="none" strike="noStrike" kern="1200" cap="none" spc="0" normalizeH="0" baseline="-2500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1" name="Text Box 10"/>
            <p:cNvSpPr txBox="1">
              <a:spLocks noChangeArrowheads="1"/>
            </p:cNvSpPr>
            <p:nvPr/>
          </p:nvSpPr>
          <p:spPr bwMode="auto">
            <a:xfrm>
              <a:off x="2609" y="3935"/>
              <a:ext cx="231" cy="23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Times" panose="02020603050405020304" pitchFamily="18" charset="0"/>
                </a:defRPr>
              </a:lvl1pPr>
              <a:lvl2pPr marL="742950" indent="-285750">
                <a:defRPr sz="2400" b="1">
                  <a:solidFill>
                    <a:schemeClr val="tx1"/>
                  </a:solidFill>
                  <a:latin typeface="Times" panose="02020603050405020304" pitchFamily="18" charset="0"/>
                </a:defRPr>
              </a:lvl2pPr>
              <a:lvl3pPr marL="1143000" indent="-228600">
                <a:defRPr sz="2400" b="1">
                  <a:solidFill>
                    <a:schemeClr val="tx1"/>
                  </a:solidFill>
                  <a:latin typeface="Times" panose="02020603050405020304" pitchFamily="18" charset="0"/>
                </a:defRPr>
              </a:lvl3pPr>
              <a:lvl4pPr marL="1600200" indent="-228600">
                <a:defRPr sz="2400" b="1">
                  <a:solidFill>
                    <a:schemeClr val="tx1"/>
                  </a:solidFill>
                  <a:latin typeface="Times" panose="02020603050405020304" pitchFamily="18" charset="0"/>
                </a:defRPr>
              </a:lvl4pPr>
              <a:lvl5pPr marL="2057400" indent="-228600">
                <a:defRPr sz="2400" b="1">
                  <a:solidFill>
                    <a:schemeClr val="tx1"/>
                  </a:solidFill>
                  <a:latin typeface="Times" panose="02020603050405020304" pitchFamily="18" charset="0"/>
                </a:defRPr>
              </a:lvl5pPr>
              <a:lvl6pPr marL="2514600" indent="-228600" algn="ctr" eaLnBrk="0" fontAlgn="base" hangingPunct="0">
                <a:spcBef>
                  <a:spcPct val="0"/>
                </a:spcBef>
                <a:spcAft>
                  <a:spcPct val="0"/>
                </a:spcAft>
                <a:defRPr sz="2400" b="1">
                  <a:solidFill>
                    <a:schemeClr val="tx1"/>
                  </a:solidFill>
                  <a:latin typeface="Times" panose="02020603050405020304" pitchFamily="18" charset="0"/>
                </a:defRPr>
              </a:lvl6pPr>
              <a:lvl7pPr marL="2971800" indent="-228600" algn="ctr" eaLnBrk="0" fontAlgn="base" hangingPunct="0">
                <a:spcBef>
                  <a:spcPct val="0"/>
                </a:spcBef>
                <a:spcAft>
                  <a:spcPct val="0"/>
                </a:spcAft>
                <a:defRPr sz="2400" b="1">
                  <a:solidFill>
                    <a:schemeClr val="tx1"/>
                  </a:solidFill>
                  <a:latin typeface="Times" panose="02020603050405020304" pitchFamily="18" charset="0"/>
                </a:defRPr>
              </a:lvl7pPr>
              <a:lvl8pPr marL="3429000" indent="-228600" algn="ctr" eaLnBrk="0" fontAlgn="base" hangingPunct="0">
                <a:spcBef>
                  <a:spcPct val="0"/>
                </a:spcBef>
                <a:spcAft>
                  <a:spcPct val="0"/>
                </a:spcAft>
                <a:defRPr sz="2400" b="1">
                  <a:solidFill>
                    <a:schemeClr val="tx1"/>
                  </a:solidFill>
                  <a:latin typeface="Times" panose="02020603050405020304" pitchFamily="18" charset="0"/>
                </a:defRPr>
              </a:lvl8pPr>
              <a:lvl9pPr marL="3886200" indent="-228600" algn="ctr" eaLnBrk="0" fontAlgn="base" hangingPunct="0">
                <a:spcBef>
                  <a:spcPct val="0"/>
                </a:spcBef>
                <a:spcAft>
                  <a:spcPct val="0"/>
                </a:spcAft>
                <a:defRPr sz="2400" b="1">
                  <a:solidFill>
                    <a:schemeClr val="tx1"/>
                  </a:solidFill>
                  <a:latin typeface="Times"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1"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a</a:t>
              </a:r>
              <a:r>
                <a:rPr kumimoji="0" lang="en-US" altLang="zh-CN" sz="1800" b="0" i="1" u="none" strike="noStrike" kern="1200" cap="none" spc="0" normalizeH="0" baseline="-2500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k</a:t>
              </a:r>
            </a:p>
          </p:txBody>
        </p:sp>
        <p:grpSp>
          <p:nvGrpSpPr>
            <p:cNvPr id="12" name="Group 11"/>
            <p:cNvGrpSpPr>
              <a:grpSpLocks/>
            </p:cNvGrpSpPr>
            <p:nvPr/>
          </p:nvGrpSpPr>
          <p:grpSpPr bwMode="auto">
            <a:xfrm>
              <a:off x="2396" y="3948"/>
              <a:ext cx="1017" cy="80"/>
              <a:chOff x="2360" y="3930"/>
              <a:chExt cx="1017" cy="80"/>
            </a:xfrm>
          </p:grpSpPr>
          <p:sp>
            <p:nvSpPr>
              <p:cNvPr id="14" name="Line 12"/>
              <p:cNvSpPr>
                <a:spLocks noChangeShapeType="1"/>
              </p:cNvSpPr>
              <p:nvPr/>
            </p:nvSpPr>
            <p:spPr bwMode="auto">
              <a:xfrm>
                <a:off x="2360" y="3970"/>
                <a:ext cx="1017" cy="0"/>
              </a:xfrm>
              <a:prstGeom prst="line">
                <a:avLst/>
              </a:prstGeom>
              <a:noFill/>
              <a:ln w="317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smtClean="0">
                  <a:ln>
                    <a:noFill/>
                  </a:ln>
                  <a:solidFill>
                    <a:srgbClr val="000000"/>
                  </a:solidFill>
                  <a:effectLst/>
                  <a:uLnTx/>
                  <a:uFillTx/>
                  <a:latin typeface="Times" panose="02020603050405020304" pitchFamily="18" charset="0"/>
                  <a:ea typeface="+mn-ea"/>
                  <a:cs typeface="+mn-cs"/>
                </a:endParaRPr>
              </a:p>
            </p:txBody>
          </p:sp>
          <p:sp>
            <p:nvSpPr>
              <p:cNvPr id="16" name="Line 13"/>
              <p:cNvSpPr>
                <a:spLocks noChangeShapeType="1"/>
              </p:cNvSpPr>
              <p:nvPr/>
            </p:nvSpPr>
            <p:spPr bwMode="auto">
              <a:xfrm>
                <a:off x="3377" y="3930"/>
                <a:ext cx="0" cy="8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smtClean="0">
                  <a:ln>
                    <a:noFill/>
                  </a:ln>
                  <a:solidFill>
                    <a:srgbClr val="000000"/>
                  </a:solidFill>
                  <a:effectLst/>
                  <a:uLnTx/>
                  <a:uFillTx/>
                  <a:latin typeface="Times" panose="02020603050405020304" pitchFamily="18" charset="0"/>
                  <a:ea typeface="+mn-ea"/>
                  <a:cs typeface="+mn-cs"/>
                </a:endParaRPr>
              </a:p>
            </p:txBody>
          </p:sp>
        </p:grpSp>
        <p:sp>
          <p:nvSpPr>
            <p:cNvPr id="13" name="Text Box 14"/>
            <p:cNvSpPr txBox="1">
              <a:spLocks noChangeArrowheads="1"/>
            </p:cNvSpPr>
            <p:nvPr/>
          </p:nvSpPr>
          <p:spPr bwMode="auto">
            <a:xfrm>
              <a:off x="3309" y="3980"/>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Times" panose="02020603050405020304" pitchFamily="18" charset="0"/>
                </a:defRPr>
              </a:lvl1pPr>
              <a:lvl2pPr marL="742950" indent="-285750">
                <a:defRPr sz="2400" b="1">
                  <a:solidFill>
                    <a:schemeClr val="tx1"/>
                  </a:solidFill>
                  <a:latin typeface="Times" panose="02020603050405020304" pitchFamily="18" charset="0"/>
                </a:defRPr>
              </a:lvl2pPr>
              <a:lvl3pPr marL="1143000" indent="-228600">
                <a:defRPr sz="2400" b="1">
                  <a:solidFill>
                    <a:schemeClr val="tx1"/>
                  </a:solidFill>
                  <a:latin typeface="Times" panose="02020603050405020304" pitchFamily="18" charset="0"/>
                </a:defRPr>
              </a:lvl3pPr>
              <a:lvl4pPr marL="1600200" indent="-228600">
                <a:defRPr sz="2400" b="1">
                  <a:solidFill>
                    <a:schemeClr val="tx1"/>
                  </a:solidFill>
                  <a:latin typeface="Times" panose="02020603050405020304" pitchFamily="18" charset="0"/>
                </a:defRPr>
              </a:lvl4pPr>
              <a:lvl5pPr marL="2057400" indent="-228600">
                <a:defRPr sz="2400" b="1">
                  <a:solidFill>
                    <a:schemeClr val="tx1"/>
                  </a:solidFill>
                  <a:latin typeface="Times" panose="02020603050405020304" pitchFamily="18" charset="0"/>
                </a:defRPr>
              </a:lvl5pPr>
              <a:lvl6pPr marL="2514600" indent="-228600" algn="ctr" eaLnBrk="0" fontAlgn="base" hangingPunct="0">
                <a:spcBef>
                  <a:spcPct val="0"/>
                </a:spcBef>
                <a:spcAft>
                  <a:spcPct val="0"/>
                </a:spcAft>
                <a:defRPr sz="2400" b="1">
                  <a:solidFill>
                    <a:schemeClr val="tx1"/>
                  </a:solidFill>
                  <a:latin typeface="Times" panose="02020603050405020304" pitchFamily="18" charset="0"/>
                </a:defRPr>
              </a:lvl6pPr>
              <a:lvl7pPr marL="2971800" indent="-228600" algn="ctr" eaLnBrk="0" fontAlgn="base" hangingPunct="0">
                <a:spcBef>
                  <a:spcPct val="0"/>
                </a:spcBef>
                <a:spcAft>
                  <a:spcPct val="0"/>
                </a:spcAft>
                <a:defRPr sz="2400" b="1">
                  <a:solidFill>
                    <a:schemeClr val="tx1"/>
                  </a:solidFill>
                  <a:latin typeface="Times" panose="02020603050405020304" pitchFamily="18" charset="0"/>
                </a:defRPr>
              </a:lvl7pPr>
              <a:lvl8pPr marL="3429000" indent="-228600" algn="ctr" eaLnBrk="0" fontAlgn="base" hangingPunct="0">
                <a:spcBef>
                  <a:spcPct val="0"/>
                </a:spcBef>
                <a:spcAft>
                  <a:spcPct val="0"/>
                </a:spcAft>
                <a:defRPr sz="2400" b="1">
                  <a:solidFill>
                    <a:schemeClr val="tx1"/>
                  </a:solidFill>
                  <a:latin typeface="Times" panose="02020603050405020304" pitchFamily="18" charset="0"/>
                </a:defRPr>
              </a:lvl8pPr>
              <a:lvl9pPr marL="3886200" indent="-228600" algn="ctr" eaLnBrk="0" fontAlgn="base" hangingPunct="0">
                <a:spcBef>
                  <a:spcPct val="0"/>
                </a:spcBef>
                <a:spcAft>
                  <a:spcPct val="0"/>
                </a:spcAft>
                <a:defRPr sz="2400" b="1">
                  <a:solidFill>
                    <a:schemeClr val="tx1"/>
                  </a:solidFill>
                  <a:latin typeface="Times"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1"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f</a:t>
              </a:r>
              <a:r>
                <a:rPr kumimoji="0" lang="en-US" altLang="zh-CN" sz="1800" b="0" i="1" u="none" strike="noStrike" kern="1200" cap="none" spc="0" normalizeH="0" baseline="-2500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k</a:t>
              </a:r>
            </a:p>
          </p:txBody>
        </p:sp>
      </p:grpSp>
      <p:sp>
        <p:nvSpPr>
          <p:cNvPr id="17" name="Rectangle 3"/>
          <p:cNvSpPr txBox="1">
            <a:spLocks noChangeArrowheads="1"/>
          </p:cNvSpPr>
          <p:nvPr/>
        </p:nvSpPr>
        <p:spPr bwMode="auto">
          <a:xfrm>
            <a:off x="910335" y="2512202"/>
            <a:ext cx="8233665" cy="303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4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0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9pPr>
          </a:lstStyle>
          <a:p>
            <a:pPr marL="0" indent="0" eaLnBrk="1" hangingPunct="1">
              <a:lnSpc>
                <a:spcPct val="120000"/>
              </a:lnSpc>
              <a:buNone/>
            </a:pPr>
            <a:r>
              <a:rPr lang="en-US" altLang="zh-CN" sz="2400" kern="0" dirty="0"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 </a:t>
            </a:r>
            <a:r>
              <a:rPr lang="zh-CN" altLang="en-US" sz="2400" kern="0" dirty="0"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证明</a:t>
            </a:r>
            <a:r>
              <a:rPr lang="en-US" altLang="zh-CN" sz="2400" i="1" kern="0" dirty="0" err="1"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a:t>
            </a:r>
            <a:r>
              <a:rPr lang="en-US" altLang="zh-CN" sz="2400" i="1" kern="0" baseline="-25000" dirty="0" err="1"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ij</a:t>
            </a:r>
            <a:r>
              <a:rPr lang="zh-CN" altLang="en-US" sz="2400" kern="0" dirty="0"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的最优解中的一个包含</a:t>
            </a:r>
            <a:r>
              <a:rPr lang="en-US" altLang="zh-CN" sz="2400" i="1" kern="0" dirty="0"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a:t>
            </a:r>
            <a:r>
              <a:rPr lang="en-US" altLang="zh-CN" sz="2400" i="1" kern="0" baseline="-25000" dirty="0"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m </a:t>
            </a:r>
          </a:p>
          <a:p>
            <a:pPr marL="533400" indent="-360000" eaLnBrk="1" hangingPunct="1">
              <a:buClr>
                <a:schemeClr val="tx1"/>
              </a:buClr>
            </a:pPr>
            <a:r>
              <a:rPr lang="zh-CN" altLang="en-US" sz="2200" kern="0" dirty="0"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假设</a:t>
            </a:r>
            <a:r>
              <a:rPr lang="en-US" altLang="zh-CN" sz="2200" i="1" kern="0" dirty="0" err="1">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a:t>
            </a:r>
            <a:r>
              <a:rPr lang="en-US" altLang="zh-CN" sz="2200" i="1" kern="0" baseline="-25000" dirty="0" err="1">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ij</a:t>
            </a:r>
            <a:r>
              <a:rPr lang="zh-CN" altLang="en-US" sz="2200" kern="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的</a:t>
            </a:r>
            <a:r>
              <a:rPr lang="zh-CN" altLang="en-US" sz="2200" kern="0" dirty="0"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最优解为</a:t>
            </a:r>
            <a:r>
              <a:rPr lang="en-US" altLang="zh-CN" sz="2200" i="1" kern="0" dirty="0" err="1"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a:t>
            </a:r>
            <a:r>
              <a:rPr lang="en-US" altLang="zh-CN" sz="2200" i="1" kern="0" baseline="-25000" dirty="0" err="1"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ij</a:t>
            </a:r>
            <a:r>
              <a:rPr lang="en-US" altLang="zh-CN" sz="2200" kern="0" dirty="0"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sz="2200" kern="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zh-CN" altLang="en-US" sz="2200" kern="0" dirty="0"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将活动按结束时间升序排序，</a:t>
            </a:r>
            <a:r>
              <a:rPr lang="en-US" altLang="zh-CN" sz="2200" i="1" kern="0" dirty="0" err="1"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a:t>
            </a:r>
            <a:r>
              <a:rPr lang="en-US" altLang="zh-CN" sz="2200" i="1" kern="0" baseline="-25000" dirty="0" err="1"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k</a:t>
            </a:r>
            <a:r>
              <a:rPr lang="en-US" altLang="zh-CN" sz="2200" kern="0" dirty="0"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sz="2200" kern="0" dirty="0"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为 </a:t>
            </a:r>
            <a:r>
              <a:rPr lang="en-US" altLang="zh-CN" sz="2200" i="1" kern="0" dirty="0" err="1"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a:t>
            </a:r>
            <a:r>
              <a:rPr lang="en-US" altLang="zh-CN" sz="2200" i="1" kern="0" baseline="-25000" dirty="0" err="1"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ij</a:t>
            </a:r>
            <a:r>
              <a:rPr lang="en-US" altLang="zh-CN" sz="2200" kern="0" dirty="0"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 {</a:t>
            </a:r>
            <a:r>
              <a:rPr lang="en-US" altLang="zh-CN" sz="2200" i="1" kern="0" dirty="0" err="1"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a:t>
            </a:r>
            <a:r>
              <a:rPr lang="en-US" altLang="zh-CN" sz="2200" i="1" kern="0" baseline="-25000" dirty="0" err="1"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k</a:t>
            </a:r>
            <a:r>
              <a:rPr lang="en-US" altLang="zh-CN" sz="2200" kern="0" dirty="0"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sz="2200" kern="0" dirty="0"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的第一个值</a:t>
            </a:r>
            <a:endParaRPr lang="zh-CN" altLang="en-US" sz="2200" kern="0" baseline="-25000" dirty="0"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533400" indent="-360000" eaLnBrk="1" hangingPunct="1">
              <a:buClr>
                <a:schemeClr val="tx1"/>
              </a:buClr>
            </a:pPr>
            <a:r>
              <a:rPr lang="zh-CN" altLang="en-US" sz="2200" kern="0" dirty="0"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如果 </a:t>
            </a:r>
            <a:r>
              <a:rPr lang="en-US" altLang="zh-CN" sz="2200" i="1" kern="0" dirty="0" err="1"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a:t>
            </a:r>
            <a:r>
              <a:rPr lang="en-US" altLang="zh-CN" sz="2200" i="1" kern="0" baseline="-25000" dirty="0" err="1"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k</a:t>
            </a:r>
            <a:r>
              <a:rPr lang="en-US" altLang="zh-CN" sz="2200" kern="0" dirty="0"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 </a:t>
            </a:r>
            <a:r>
              <a:rPr lang="en-US" altLang="zh-CN" sz="2200" i="1" kern="0" dirty="0"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a:t>
            </a:r>
            <a:r>
              <a:rPr lang="en-US" altLang="zh-CN" sz="2200" i="1" kern="0" baseline="-25000" dirty="0"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m</a:t>
            </a:r>
            <a:r>
              <a:rPr lang="en-US" altLang="zh-CN" sz="2200" kern="0" dirty="0"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sz="2200" kern="0" dirty="0"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，显然成立</a:t>
            </a:r>
            <a:endParaRPr lang="en-US" altLang="zh-CN" sz="2200" kern="0" dirty="0"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533400" indent="-360000" eaLnBrk="1" hangingPunct="1">
              <a:buClr>
                <a:schemeClr val="tx1"/>
              </a:buClr>
            </a:pPr>
            <a:r>
              <a:rPr lang="zh-CN" altLang="en-US" sz="2200" kern="0" dirty="0"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否则，将</a:t>
            </a:r>
            <a:r>
              <a:rPr lang="en-US" altLang="zh-CN" sz="2200" i="1" kern="0" dirty="0" err="1"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a:t>
            </a:r>
            <a:r>
              <a:rPr lang="en-US" altLang="zh-CN" sz="2200" i="1" kern="0" baseline="-25000" dirty="0" err="1"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k</a:t>
            </a:r>
            <a:r>
              <a:rPr lang="en-US" altLang="zh-CN" sz="2200" i="1" kern="0" baseline="-25000" dirty="0"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sz="2200" kern="0" dirty="0"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换成 </a:t>
            </a:r>
            <a:r>
              <a:rPr lang="en-US" altLang="zh-CN" sz="2200" i="1" kern="0" dirty="0"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a:t>
            </a:r>
            <a:r>
              <a:rPr lang="en-US" altLang="zh-CN" sz="2200" i="1" kern="0" baseline="-25000" dirty="0"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m</a:t>
            </a:r>
            <a:r>
              <a:rPr lang="en-US" altLang="zh-CN" sz="2200" kern="0" dirty="0"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sz="2200" kern="0" dirty="0"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建立一个新子集 </a:t>
            </a:r>
            <a:r>
              <a:rPr lang="en-US" altLang="zh-CN" sz="2200" i="1" kern="0" dirty="0" err="1"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a:t>
            </a:r>
            <a:r>
              <a:rPr lang="en-US" altLang="zh-CN" sz="2200" i="1" kern="0" baseline="-25000" dirty="0" err="1"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ij</a:t>
            </a:r>
            <a:r>
              <a:rPr lang="en-US" altLang="zh-CN" sz="2200" kern="0" dirty="0"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p>
          <a:p>
            <a:pPr marL="864000" lvl="1" indent="-360000" eaLnBrk="1" hangingPunct="1">
              <a:buClr>
                <a:schemeClr val="tx1"/>
              </a:buClr>
            </a:pPr>
            <a:r>
              <a:rPr lang="zh-CN" altLang="en-US" sz="2200" kern="0" dirty="0"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由于 </a:t>
            </a:r>
            <a:r>
              <a:rPr lang="en-US" altLang="zh-CN" sz="2200" i="1" kern="0" dirty="0" err="1"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a:t>
            </a:r>
            <a:r>
              <a:rPr lang="en-US" altLang="zh-CN" sz="2200" i="1" kern="0" baseline="-25000" dirty="0" err="1"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m</a:t>
            </a:r>
            <a:r>
              <a:rPr lang="en-US" altLang="zh-CN" sz="2200" kern="0" dirty="0"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 </a:t>
            </a:r>
            <a:r>
              <a:rPr lang="en-US" altLang="zh-CN" sz="2200" i="1" kern="0" dirty="0" err="1"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a:t>
            </a:r>
            <a:r>
              <a:rPr lang="en-US" altLang="zh-CN" sz="2200" i="1" kern="0" baseline="-25000" dirty="0" err="1"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k</a:t>
            </a:r>
            <a:r>
              <a:rPr lang="en-US" altLang="zh-CN" sz="2200" kern="0" dirty="0"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sz="2200" kern="0" dirty="0"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2200" kern="0" dirty="0"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2200" i="1" kern="0" dirty="0" err="1"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a:t>
            </a:r>
            <a:r>
              <a:rPr lang="en-US" altLang="zh-CN" sz="2200" i="1" kern="0" baseline="-25000" dirty="0" err="1"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ij</a:t>
            </a:r>
            <a:r>
              <a:rPr lang="en-US" altLang="zh-CN" sz="2200" kern="0" dirty="0"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sz="2200" kern="0" dirty="0"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中的活动继续可相容 </a:t>
            </a:r>
          </a:p>
          <a:p>
            <a:pPr marL="914400" lvl="1" indent="-457200" eaLnBrk="1" hangingPunct="1">
              <a:buClr>
                <a:schemeClr val="tx1"/>
              </a:buClr>
            </a:pPr>
            <a:r>
              <a:rPr lang="en-US" altLang="zh-CN" sz="2200" i="1" kern="0" dirty="0" err="1"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a:t>
            </a:r>
            <a:r>
              <a:rPr lang="en-US" altLang="zh-CN" sz="2200" i="1" kern="0" baseline="-25000" dirty="0" err="1"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ij</a:t>
            </a:r>
            <a:r>
              <a:rPr lang="en-US" altLang="zh-CN" sz="2200" kern="0" dirty="0"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zh-CN" altLang="en-US" sz="2200" kern="0" dirty="0"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和 </a:t>
            </a:r>
            <a:r>
              <a:rPr lang="en-US" altLang="zh-CN" sz="2200" i="1" kern="0" dirty="0" err="1"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a:t>
            </a:r>
            <a:r>
              <a:rPr lang="en-US" altLang="zh-CN" sz="2200" i="1" kern="0" baseline="-25000" dirty="0" err="1"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ij</a:t>
            </a:r>
            <a:r>
              <a:rPr lang="en-US" altLang="zh-CN" sz="2200" i="1" kern="0" baseline="-25000" dirty="0"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sz="2200" kern="0" baseline="-25000" dirty="0"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sz="2200" kern="0" dirty="0"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的大小一样</a:t>
            </a:r>
            <a:r>
              <a:rPr lang="en-US" altLang="zh-CN" sz="2200" i="1" kern="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sz="2200" kern="0" dirty="0"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2200" i="1" kern="0" dirty="0"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a:t>
            </a:r>
            <a:r>
              <a:rPr lang="en-US" altLang="zh-CN" sz="2200" i="1" kern="0" baseline="-25000" dirty="0"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m</a:t>
            </a:r>
            <a:r>
              <a:rPr lang="en-US" altLang="zh-CN" sz="2200" kern="0" dirty="0"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sz="2200" kern="0" dirty="0"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是在某些最大可相容子集</a:t>
            </a:r>
            <a:r>
              <a:rPr lang="en-US" altLang="zh-CN" sz="2200" i="1" kern="0" dirty="0" err="1">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a:t>
            </a:r>
            <a:r>
              <a:rPr lang="en-US" altLang="zh-CN" sz="2200" i="1" kern="0" baseline="-25000" dirty="0" err="1">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ij</a:t>
            </a:r>
            <a:r>
              <a:rPr lang="en-US" altLang="zh-CN" sz="2200" kern="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zh-CN" altLang="en-US" sz="2200" kern="0" dirty="0"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里</a:t>
            </a:r>
          </a:p>
        </p:txBody>
      </p:sp>
      <p:sp>
        <p:nvSpPr>
          <p:cNvPr id="18" name="Text Box 18"/>
          <p:cNvSpPr txBox="1">
            <a:spLocks noChangeArrowheads="1"/>
          </p:cNvSpPr>
          <p:nvPr/>
        </p:nvSpPr>
        <p:spPr bwMode="auto">
          <a:xfrm>
            <a:off x="5570127" y="2556057"/>
            <a:ext cx="15783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kumimoji="0" lang="zh-CN" altLang="en-US" sz="2400" b="1" dirty="0">
                <a:solidFill>
                  <a:srgbClr val="FF0000"/>
                </a:solidFill>
                <a:latin typeface="Times New Roman" panose="02020603050405020304" pitchFamily="18" charset="0"/>
                <a:sym typeface="Wingdings 2" panose="05020102010507070707" pitchFamily="18" charset="2"/>
              </a:rPr>
              <a:t>替换法</a:t>
            </a:r>
            <a:endParaRPr kumimoji="0" lang="en-US" altLang="zh-CN" sz="2400" b="1" dirty="0">
              <a:solidFill>
                <a:srgbClr val="FF0000"/>
              </a:solidFill>
              <a:latin typeface="Times New Roman" panose="02020603050405020304" pitchFamily="18" charset="0"/>
            </a:endParaRPr>
          </a:p>
        </p:txBody>
      </p:sp>
      <p:sp>
        <p:nvSpPr>
          <p:cNvPr id="19" name="AutoShape 5"/>
          <p:cNvSpPr>
            <a:spLocks/>
          </p:cNvSpPr>
          <p:nvPr/>
        </p:nvSpPr>
        <p:spPr bwMode="auto">
          <a:xfrm rot="16200000">
            <a:off x="4706048" y="4656137"/>
            <a:ext cx="260350" cy="2359025"/>
          </a:xfrm>
          <a:prstGeom prst="rightBrace">
            <a:avLst>
              <a:gd name="adj1" fmla="val 75508"/>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panose="02020603050405020304" pitchFamily="18" charset="0"/>
              </a:defRPr>
            </a:lvl1pPr>
            <a:lvl2pPr marL="742950" indent="-285750">
              <a:defRPr sz="2400" b="1">
                <a:solidFill>
                  <a:schemeClr val="tx1"/>
                </a:solidFill>
                <a:latin typeface="Times" panose="02020603050405020304" pitchFamily="18" charset="0"/>
              </a:defRPr>
            </a:lvl2pPr>
            <a:lvl3pPr marL="1143000" indent="-228600">
              <a:defRPr sz="2400" b="1">
                <a:solidFill>
                  <a:schemeClr val="tx1"/>
                </a:solidFill>
                <a:latin typeface="Times" panose="02020603050405020304" pitchFamily="18" charset="0"/>
              </a:defRPr>
            </a:lvl3pPr>
            <a:lvl4pPr marL="1600200" indent="-228600">
              <a:defRPr sz="2400" b="1">
                <a:solidFill>
                  <a:schemeClr val="tx1"/>
                </a:solidFill>
                <a:latin typeface="Times" panose="02020603050405020304" pitchFamily="18" charset="0"/>
              </a:defRPr>
            </a:lvl4pPr>
            <a:lvl5pPr marL="2057400" indent="-228600">
              <a:defRPr sz="2400" b="1">
                <a:solidFill>
                  <a:schemeClr val="tx1"/>
                </a:solidFill>
                <a:latin typeface="Times" panose="02020603050405020304" pitchFamily="18" charset="0"/>
              </a:defRPr>
            </a:lvl5pPr>
            <a:lvl6pPr marL="2514600" indent="-228600" algn="ctr" eaLnBrk="0" fontAlgn="base" hangingPunct="0">
              <a:spcBef>
                <a:spcPct val="0"/>
              </a:spcBef>
              <a:spcAft>
                <a:spcPct val="0"/>
              </a:spcAft>
              <a:defRPr sz="2400" b="1">
                <a:solidFill>
                  <a:schemeClr val="tx1"/>
                </a:solidFill>
                <a:latin typeface="Times" panose="02020603050405020304" pitchFamily="18" charset="0"/>
              </a:defRPr>
            </a:lvl6pPr>
            <a:lvl7pPr marL="2971800" indent="-228600" algn="ctr" eaLnBrk="0" fontAlgn="base" hangingPunct="0">
              <a:spcBef>
                <a:spcPct val="0"/>
              </a:spcBef>
              <a:spcAft>
                <a:spcPct val="0"/>
              </a:spcAft>
              <a:defRPr sz="2400" b="1">
                <a:solidFill>
                  <a:schemeClr val="tx1"/>
                </a:solidFill>
                <a:latin typeface="Times" panose="02020603050405020304" pitchFamily="18" charset="0"/>
              </a:defRPr>
            </a:lvl7pPr>
            <a:lvl8pPr marL="3429000" indent="-228600" algn="ctr" eaLnBrk="0" fontAlgn="base" hangingPunct="0">
              <a:spcBef>
                <a:spcPct val="0"/>
              </a:spcBef>
              <a:spcAft>
                <a:spcPct val="0"/>
              </a:spcAft>
              <a:defRPr sz="2400" b="1">
                <a:solidFill>
                  <a:schemeClr val="tx1"/>
                </a:solidFill>
                <a:latin typeface="Times" panose="02020603050405020304" pitchFamily="18" charset="0"/>
              </a:defRPr>
            </a:lvl8pPr>
            <a:lvl9pPr marL="3886200" indent="-228600" algn="ctr" eaLnBrk="0" fontAlgn="base" hangingPunct="0">
              <a:spcBef>
                <a:spcPct val="0"/>
              </a:spcBef>
              <a:spcAft>
                <a:spcPct val="0"/>
              </a:spcAft>
              <a:defRPr sz="2400" b="1">
                <a:solidFill>
                  <a:schemeClr val="tx1"/>
                </a:solidFill>
                <a:latin typeface="Times"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smtClean="0">
              <a:ln>
                <a:noFill/>
              </a:ln>
              <a:solidFill>
                <a:srgbClr val="000000"/>
              </a:solidFill>
              <a:effectLst/>
              <a:uLnTx/>
              <a:uFillTx/>
              <a:latin typeface="Times"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4174085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标题 1">
            <a:extLst>
              <a:ext uri="{FF2B5EF4-FFF2-40B4-BE49-F238E27FC236}">
                <a16:creationId xmlns:a16="http://schemas.microsoft.com/office/drawing/2014/main" id="{64AE5E55-E802-2141-BE68-9DDDFAF64648}"/>
              </a:ext>
            </a:extLst>
          </p:cNvPr>
          <p:cNvSpPr>
            <a:spLocks noGrp="1"/>
          </p:cNvSpPr>
          <p:nvPr>
            <p:ph type="title"/>
          </p:nvPr>
        </p:nvSpPr>
        <p:spPr>
          <a:xfrm>
            <a:off x="1154113" y="214313"/>
            <a:ext cx="7793037" cy="1462087"/>
          </a:xfrm>
        </p:spPr>
        <p:txBody>
          <a:bodyPr/>
          <a:lstStyle/>
          <a:p>
            <a:pPr eaLnBrk="1" hangingPunct="1"/>
            <a:r>
              <a:rPr lang="zh-CN" altLang="en-US" dirty="0" smtClean="0"/>
              <a:t>回顾</a:t>
            </a:r>
            <a:r>
              <a:rPr lang="en-US" altLang="zh-CN" dirty="0" smtClean="0"/>
              <a:t>-</a:t>
            </a:r>
            <a:r>
              <a:rPr lang="zh-CN" altLang="en-US" dirty="0"/>
              <a:t>活动安排问题</a:t>
            </a:r>
          </a:p>
        </p:txBody>
      </p:sp>
      <p:sp>
        <p:nvSpPr>
          <p:cNvPr id="28674" name="幻灯片编号占位符 3">
            <a:extLst>
              <a:ext uri="{FF2B5EF4-FFF2-40B4-BE49-F238E27FC236}">
                <a16:creationId xmlns:a16="http://schemas.microsoft.com/office/drawing/2014/main" id="{39A84B77-82CB-FF43-A711-D11054688045}"/>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4EB2125-FA0E-4A4B-84C7-029B596346DE}"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
        <p:nvSpPr>
          <p:cNvPr id="28675" name="Rectangle 3">
            <a:extLst>
              <a:ext uri="{FF2B5EF4-FFF2-40B4-BE49-F238E27FC236}">
                <a16:creationId xmlns:a16="http://schemas.microsoft.com/office/drawing/2014/main" id="{37561517-F88C-004F-80C0-377D98456905}"/>
              </a:ext>
            </a:extLst>
          </p:cNvPr>
          <p:cNvSpPr txBox="1">
            <a:spLocks noChangeArrowheads="1"/>
          </p:cNvSpPr>
          <p:nvPr/>
        </p:nvSpPr>
        <p:spPr bwMode="auto">
          <a:xfrm>
            <a:off x="627262" y="2086199"/>
            <a:ext cx="8253341" cy="38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lvl="0" eaLnBrk="1" hangingPunct="1">
              <a:lnSpc>
                <a:spcPct val="80000"/>
              </a:lnSpc>
              <a:buClr>
                <a:srgbClr val="3333CC"/>
              </a:buClr>
              <a:defRPr/>
            </a:pPr>
            <a:r>
              <a:rPr kumimoji="1" lang="zh-CN" altLang="en-US" sz="2800" b="0" i="0" u="none" strike="noStrike" kern="1200" cap="none" spc="0" normalizeH="0" baseline="0" noProof="0" dirty="0" smtClean="0">
                <a:ln>
                  <a:noFill/>
                </a:ln>
                <a:solidFill>
                  <a:srgbClr val="000000"/>
                </a:solidFill>
                <a:effectLst/>
                <a:uLnTx/>
                <a:uFillTx/>
                <a:latin typeface="Times New Roman" panose="02020603050405020304" pitchFamily="18" charset="0"/>
                <a:cs typeface="Times New Roman" panose="02020603050405020304" pitchFamily="18" charset="0"/>
              </a:rPr>
              <a:t>贪心选择性证明</a:t>
            </a:r>
            <a:endParaRPr lang="en-US" altLang="zh-CN" sz="2800" dirty="0">
              <a:solidFill>
                <a:srgbClr val="00339B"/>
              </a:solidFill>
              <a:latin typeface="Arial" panose="020B0604020202020204" pitchFamily="34" charset="0"/>
            </a:endParaRPr>
          </a:p>
        </p:txBody>
      </p:sp>
      <p:sp>
        <p:nvSpPr>
          <p:cNvPr id="17" name="Rectangle 3"/>
          <p:cNvSpPr txBox="1">
            <a:spLocks noChangeArrowheads="1"/>
          </p:cNvSpPr>
          <p:nvPr/>
        </p:nvSpPr>
        <p:spPr bwMode="auto">
          <a:xfrm>
            <a:off x="910335" y="2512202"/>
            <a:ext cx="8233665" cy="1599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4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0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9pPr>
          </a:lstStyle>
          <a:p>
            <a:pPr marL="0" indent="0" eaLnBrk="1" hangingPunct="1">
              <a:lnSpc>
                <a:spcPct val="120000"/>
              </a:lnSpc>
              <a:buNone/>
            </a:pPr>
            <a:r>
              <a:rPr lang="en-US" altLang="zh-CN" sz="2400" kern="0" dirty="0"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2. </a:t>
            </a:r>
            <a:r>
              <a:rPr lang="zh-CN" altLang="en-US" sz="2400" b="1" kern="0" dirty="0" smtClean="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证明</a:t>
            </a:r>
            <a:r>
              <a:rPr lang="en-US" altLang="zh-CN" sz="2400" b="1" i="1" kern="0" dirty="0">
                <a:solidFill>
                  <a:srgbClr val="C00000"/>
                </a:solidFill>
                <a:latin typeface="Times New Roman"/>
                <a:ea typeface="宋体" panose="02010600030101010101" pitchFamily="2" charset="-122"/>
                <a:sym typeface="Symbol" panose="05050102010706020507" pitchFamily="18" charset="2"/>
              </a:rPr>
              <a:t>S</a:t>
            </a:r>
            <a:r>
              <a:rPr lang="en-US" altLang="zh-CN" sz="2400" b="1" i="1" kern="0" baseline="-25000" dirty="0">
                <a:solidFill>
                  <a:srgbClr val="C00000"/>
                </a:solidFill>
                <a:latin typeface="Times New Roman"/>
                <a:ea typeface="宋体" panose="02010600030101010101" pitchFamily="2" charset="-122"/>
                <a:sym typeface="Symbol" panose="05050102010706020507" pitchFamily="18" charset="2"/>
              </a:rPr>
              <a:t>im</a:t>
            </a:r>
            <a:r>
              <a:rPr lang="en-US" altLang="zh-CN" sz="2400" b="1" i="1" kern="0" dirty="0">
                <a:solidFill>
                  <a:srgbClr val="C00000"/>
                </a:solidFill>
                <a:latin typeface="Times New Roman"/>
                <a:ea typeface="宋体" panose="02010600030101010101" pitchFamily="2" charset="-122"/>
                <a:sym typeface="Symbol" panose="05050102010706020507" pitchFamily="18" charset="2"/>
              </a:rPr>
              <a:t> </a:t>
            </a:r>
            <a:r>
              <a:rPr lang="en-US" altLang="zh-CN" sz="2400" b="1" kern="0" dirty="0">
                <a:solidFill>
                  <a:srgbClr val="C00000"/>
                </a:solidFill>
                <a:latin typeface="Times New Roman"/>
                <a:ea typeface="宋体" panose="02010600030101010101" pitchFamily="2" charset="-122"/>
                <a:sym typeface="Symbol" panose="05050102010706020507" pitchFamily="18" charset="2"/>
              </a:rPr>
              <a:t>= , </a:t>
            </a:r>
            <a:r>
              <a:rPr lang="en-US" altLang="zh-CN" sz="2400" b="1" i="1" kern="0" dirty="0" err="1" smtClean="0">
                <a:solidFill>
                  <a:srgbClr val="C00000"/>
                </a:solidFill>
                <a:latin typeface="Times New Roman"/>
                <a:ea typeface="宋体" panose="02010600030101010101" pitchFamily="2" charset="-122"/>
                <a:sym typeface="Symbol" panose="05050102010706020507" pitchFamily="18" charset="2"/>
              </a:rPr>
              <a:t>S</a:t>
            </a:r>
            <a:r>
              <a:rPr lang="en-US" altLang="zh-CN" sz="2400" b="1" i="1" kern="0" baseline="-25000" dirty="0" err="1" smtClean="0">
                <a:solidFill>
                  <a:srgbClr val="C00000"/>
                </a:solidFill>
                <a:latin typeface="Times New Roman"/>
                <a:ea typeface="宋体" panose="02010600030101010101" pitchFamily="2" charset="-122"/>
                <a:sym typeface="Symbol" panose="05050102010706020507" pitchFamily="18" charset="2"/>
              </a:rPr>
              <a:t>mj</a:t>
            </a:r>
            <a:r>
              <a:rPr lang="zh-CN" altLang="en-US" sz="2400" b="1" kern="0" dirty="0">
                <a:solidFill>
                  <a:srgbClr val="C00000"/>
                </a:solidFill>
                <a:latin typeface="Times New Roman"/>
                <a:ea typeface="宋体" panose="02010600030101010101" pitchFamily="2" charset="-122"/>
                <a:sym typeface="Symbol" panose="05050102010706020507" pitchFamily="18" charset="2"/>
              </a:rPr>
              <a:t>是唯一的非空子</a:t>
            </a:r>
            <a:r>
              <a:rPr lang="zh-CN" altLang="en-US" sz="2400" b="1" kern="0" dirty="0" smtClean="0">
                <a:solidFill>
                  <a:srgbClr val="C00000"/>
                </a:solidFill>
                <a:latin typeface="Times New Roman"/>
                <a:ea typeface="宋体" panose="02010600030101010101" pitchFamily="2" charset="-122"/>
                <a:sym typeface="Symbol" panose="05050102010706020507" pitchFamily="18" charset="2"/>
              </a:rPr>
              <a:t>问题</a:t>
            </a:r>
            <a:endParaRPr lang="en-US" altLang="zh-CN" sz="2400" b="1" i="1" kern="0" baseline="-25000" dirty="0" smtClean="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533400" indent="-360000" eaLnBrk="1" hangingPunct="1">
              <a:buClr>
                <a:schemeClr val="tx1"/>
              </a:buClr>
            </a:pPr>
            <a:r>
              <a:rPr lang="zh-CN" altLang="en-US" sz="2200" kern="0" dirty="0" smtClean="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假</a:t>
            </a:r>
            <a:r>
              <a:rPr lang="zh-CN" altLang="en-US" sz="2200" kern="0" dirty="0" smtClean="0">
                <a:latin typeface="Times New Roman" panose="02020603050405020304" pitchFamily="18" charset="0"/>
                <a:ea typeface="宋体" panose="02010600030101010101" pitchFamily="2" charset="-122"/>
                <a:cs typeface="Times New Roman" panose="02020603050405020304" pitchFamily="18" charset="0"/>
              </a:rPr>
              <a:t>设 </a:t>
            </a:r>
            <a:r>
              <a:rPr lang="zh-CN" altLang="en-US" sz="2200" kern="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2200" i="1" kern="0" dirty="0" err="1">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a:t>
            </a:r>
            <a:r>
              <a:rPr lang="en-US" altLang="zh-CN" sz="2200" i="1" kern="0" baseline="-25000" dirty="0" err="1">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k</a:t>
            </a:r>
            <a:r>
              <a:rPr lang="en-US" altLang="zh-CN" sz="2200" kern="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 </a:t>
            </a:r>
            <a:r>
              <a:rPr lang="en-US" altLang="zh-CN" sz="2200" i="1" kern="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a:t>
            </a:r>
            <a:r>
              <a:rPr lang="en-US" altLang="zh-CN" sz="2200" i="1" kern="0" baseline="-25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im</a:t>
            </a:r>
            <a:r>
              <a:rPr lang="zh-CN" altLang="en-US" sz="2200" i="1" kern="0" baseline="-25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zh-CN" altLang="en-US" sz="2200" kern="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则 </a:t>
            </a:r>
            <a:r>
              <a:rPr lang="en-US" altLang="zh-CN" sz="2200" i="1" kern="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a:t>
            </a:r>
            <a:r>
              <a:rPr lang="en-US" altLang="zh-CN" sz="2200" i="1" kern="0" baseline="-25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 </a:t>
            </a:r>
            <a:r>
              <a:rPr lang="en-US" altLang="zh-CN" sz="2200" kern="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2200" i="1" kern="0" dirty="0" err="1">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a:t>
            </a:r>
            <a:r>
              <a:rPr lang="en-US" altLang="zh-CN" sz="2200" i="1" kern="0" baseline="-25000" dirty="0" err="1">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k</a:t>
            </a:r>
            <a:r>
              <a:rPr lang="en-US" altLang="zh-CN" sz="2200" kern="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&lt; </a:t>
            </a:r>
            <a:r>
              <a:rPr lang="en-US" altLang="zh-CN" sz="2200" i="1" kern="0" dirty="0" err="1">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a:t>
            </a:r>
            <a:r>
              <a:rPr lang="en-US" altLang="zh-CN" sz="2200" i="1" kern="0" baseline="-25000" dirty="0" err="1">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k</a:t>
            </a:r>
            <a:r>
              <a:rPr lang="en-US" altLang="zh-CN" sz="2200" kern="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 </a:t>
            </a:r>
            <a:r>
              <a:rPr lang="en-US" altLang="zh-CN" sz="2200" i="1" kern="0" dirty="0" err="1">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a:t>
            </a:r>
            <a:r>
              <a:rPr lang="en-US" altLang="zh-CN" sz="2200" i="1" kern="0" baseline="-25000" dirty="0" err="1">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m</a:t>
            </a:r>
            <a:r>
              <a:rPr lang="en-US" altLang="zh-CN" sz="2200" kern="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&lt; </a:t>
            </a:r>
            <a:r>
              <a:rPr lang="en-US" altLang="zh-CN" sz="2200" i="1" kern="0" dirty="0" err="1">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a:t>
            </a:r>
            <a:r>
              <a:rPr lang="en-US" altLang="zh-CN" sz="2200" i="1" kern="0" baseline="-25000" dirty="0" err="1">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m</a:t>
            </a:r>
            <a:r>
              <a:rPr lang="en-US" altLang="zh-CN" sz="2200" kern="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p>
          <a:p>
            <a:pPr marL="533400" indent="-533400" eaLnBrk="1" hangingPunct="1">
              <a:buClr>
                <a:schemeClr val="tx1"/>
              </a:buClr>
              <a:buFontTx/>
              <a:buNone/>
            </a:pPr>
            <a:r>
              <a:rPr lang="en-US" altLang="zh-CN" sz="2200" kern="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 </a:t>
            </a:r>
            <a:r>
              <a:rPr lang="en-US" altLang="zh-CN" sz="2200" i="1" kern="0" dirty="0" err="1">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a:t>
            </a:r>
            <a:r>
              <a:rPr lang="en-US" altLang="zh-CN" sz="2200" i="1" kern="0" baseline="-25000" dirty="0" err="1">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k</a:t>
            </a:r>
            <a:r>
              <a:rPr lang="en-US" altLang="zh-CN" sz="2200" kern="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&lt; </a:t>
            </a:r>
            <a:r>
              <a:rPr lang="en-US" altLang="zh-CN" sz="2200" i="1" kern="0" dirty="0" err="1">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a:t>
            </a:r>
            <a:r>
              <a:rPr lang="en-US" altLang="zh-CN" sz="2200" i="1" kern="0" baseline="-25000" dirty="0" err="1">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m</a:t>
            </a:r>
            <a:r>
              <a:rPr lang="en-US" altLang="zh-CN" sz="2200" kern="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sz="2200" kern="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矛盾 ：</a:t>
            </a:r>
            <a:r>
              <a:rPr lang="en-US" altLang="zh-CN" sz="2200" i="1" kern="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a:t>
            </a:r>
            <a:r>
              <a:rPr lang="en-US" altLang="zh-CN" sz="2200" i="1" kern="0" baseline="-25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m</a:t>
            </a:r>
            <a:r>
              <a:rPr lang="en-US" altLang="zh-CN" sz="2200" kern="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sz="2200" kern="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并不是最早完成的 </a:t>
            </a:r>
          </a:p>
        </p:txBody>
      </p:sp>
      <p:sp>
        <p:nvSpPr>
          <p:cNvPr id="18" name="Text Box 18"/>
          <p:cNvSpPr txBox="1">
            <a:spLocks noChangeArrowheads="1"/>
          </p:cNvSpPr>
          <p:nvPr/>
        </p:nvSpPr>
        <p:spPr bwMode="auto">
          <a:xfrm>
            <a:off x="6519163" y="2512202"/>
            <a:ext cx="15783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kumimoji="0" lang="zh-CN" altLang="en-US" sz="2400" b="1" dirty="0">
                <a:solidFill>
                  <a:srgbClr val="FF0000"/>
                </a:solidFill>
                <a:latin typeface="Times New Roman" panose="02020603050405020304" pitchFamily="18" charset="0"/>
                <a:sym typeface="Wingdings 2" panose="05020102010507070707" pitchFamily="18" charset="2"/>
              </a:rPr>
              <a:t>反证</a:t>
            </a:r>
            <a:r>
              <a:rPr kumimoji="0" lang="zh-CN" altLang="en-US" sz="2400" b="1" dirty="0" smtClean="0">
                <a:solidFill>
                  <a:srgbClr val="FF0000"/>
                </a:solidFill>
                <a:latin typeface="Times New Roman" panose="02020603050405020304" pitchFamily="18" charset="0"/>
                <a:sym typeface="Wingdings 2" panose="05020102010507070707" pitchFamily="18" charset="2"/>
              </a:rPr>
              <a:t>法</a:t>
            </a:r>
            <a:endParaRPr kumimoji="0" lang="en-US" altLang="zh-CN" sz="2400" b="1" dirty="0">
              <a:solidFill>
                <a:srgbClr val="FF0000"/>
              </a:solidFill>
              <a:latin typeface="Times New Roman" panose="02020603050405020304" pitchFamily="18" charset="0"/>
            </a:endParaRPr>
          </a:p>
        </p:txBody>
      </p:sp>
      <p:grpSp>
        <p:nvGrpSpPr>
          <p:cNvPr id="20" name="组合 19"/>
          <p:cNvGrpSpPr/>
          <p:nvPr/>
        </p:nvGrpSpPr>
        <p:grpSpPr>
          <a:xfrm>
            <a:off x="1203247" y="4054552"/>
            <a:ext cx="6591300" cy="1868488"/>
            <a:chOff x="1203247" y="4054552"/>
            <a:chExt cx="6591300" cy="1868488"/>
          </a:xfrm>
        </p:grpSpPr>
        <p:pic>
          <p:nvPicPr>
            <p:cNvPr id="2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3247" y="4721302"/>
              <a:ext cx="6591300" cy="105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2" name="Group 5"/>
            <p:cNvGrpSpPr>
              <a:grpSpLocks/>
            </p:cNvGrpSpPr>
            <p:nvPr/>
          </p:nvGrpSpPr>
          <p:grpSpPr bwMode="auto">
            <a:xfrm>
              <a:off x="3155872" y="5437265"/>
              <a:ext cx="2557463" cy="485775"/>
              <a:chOff x="2103" y="2687"/>
              <a:chExt cx="1611" cy="306"/>
            </a:xfrm>
          </p:grpSpPr>
          <p:sp>
            <p:nvSpPr>
              <p:cNvPr id="35" name="AutoShape 6"/>
              <p:cNvSpPr>
                <a:spLocks/>
              </p:cNvSpPr>
              <p:nvPr/>
            </p:nvSpPr>
            <p:spPr bwMode="auto">
              <a:xfrm rot="-5400000">
                <a:off x="2233" y="2619"/>
                <a:ext cx="69" cy="216"/>
              </a:xfrm>
              <a:prstGeom prst="leftBrace">
                <a:avLst>
                  <a:gd name="adj1" fmla="val 26087"/>
                  <a:gd name="adj2" fmla="val 50000"/>
                </a:avLst>
              </a:prstGeom>
              <a:noFill/>
              <a:ln w="952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panose="02020603050405020304" pitchFamily="18" charset="0"/>
                  </a:defRPr>
                </a:lvl1pPr>
                <a:lvl2pPr marL="742950" indent="-285750">
                  <a:defRPr sz="2400" b="1">
                    <a:solidFill>
                      <a:schemeClr val="tx1"/>
                    </a:solidFill>
                    <a:latin typeface="Times" panose="02020603050405020304" pitchFamily="18" charset="0"/>
                  </a:defRPr>
                </a:lvl2pPr>
                <a:lvl3pPr marL="1143000" indent="-228600">
                  <a:defRPr sz="2400" b="1">
                    <a:solidFill>
                      <a:schemeClr val="tx1"/>
                    </a:solidFill>
                    <a:latin typeface="Times" panose="02020603050405020304" pitchFamily="18" charset="0"/>
                  </a:defRPr>
                </a:lvl3pPr>
                <a:lvl4pPr marL="1600200" indent="-228600">
                  <a:defRPr sz="2400" b="1">
                    <a:solidFill>
                      <a:schemeClr val="tx1"/>
                    </a:solidFill>
                    <a:latin typeface="Times" panose="02020603050405020304" pitchFamily="18" charset="0"/>
                  </a:defRPr>
                </a:lvl4pPr>
                <a:lvl5pPr marL="2057400" indent="-228600">
                  <a:defRPr sz="2400" b="1">
                    <a:solidFill>
                      <a:schemeClr val="tx1"/>
                    </a:solidFill>
                    <a:latin typeface="Times" panose="02020603050405020304" pitchFamily="18" charset="0"/>
                  </a:defRPr>
                </a:lvl5pPr>
                <a:lvl6pPr marL="2514600" indent="-228600" algn="ctr" eaLnBrk="0" fontAlgn="base" hangingPunct="0">
                  <a:spcBef>
                    <a:spcPct val="0"/>
                  </a:spcBef>
                  <a:spcAft>
                    <a:spcPct val="0"/>
                  </a:spcAft>
                  <a:defRPr sz="2400" b="1">
                    <a:solidFill>
                      <a:schemeClr val="tx1"/>
                    </a:solidFill>
                    <a:latin typeface="Times" panose="02020603050405020304" pitchFamily="18" charset="0"/>
                  </a:defRPr>
                </a:lvl6pPr>
                <a:lvl7pPr marL="2971800" indent="-228600" algn="ctr" eaLnBrk="0" fontAlgn="base" hangingPunct="0">
                  <a:spcBef>
                    <a:spcPct val="0"/>
                  </a:spcBef>
                  <a:spcAft>
                    <a:spcPct val="0"/>
                  </a:spcAft>
                  <a:defRPr sz="2400" b="1">
                    <a:solidFill>
                      <a:schemeClr val="tx1"/>
                    </a:solidFill>
                    <a:latin typeface="Times" panose="02020603050405020304" pitchFamily="18" charset="0"/>
                  </a:defRPr>
                </a:lvl7pPr>
                <a:lvl8pPr marL="3429000" indent="-228600" algn="ctr" eaLnBrk="0" fontAlgn="base" hangingPunct="0">
                  <a:spcBef>
                    <a:spcPct val="0"/>
                  </a:spcBef>
                  <a:spcAft>
                    <a:spcPct val="0"/>
                  </a:spcAft>
                  <a:defRPr sz="2400" b="1">
                    <a:solidFill>
                      <a:schemeClr val="tx1"/>
                    </a:solidFill>
                    <a:latin typeface="Times" panose="02020603050405020304" pitchFamily="18" charset="0"/>
                  </a:defRPr>
                </a:lvl8pPr>
                <a:lvl9pPr marL="3886200" indent="-228600" algn="ctr" eaLnBrk="0" fontAlgn="base" hangingPunct="0">
                  <a:spcBef>
                    <a:spcPct val="0"/>
                  </a:spcBef>
                  <a:spcAft>
                    <a:spcPct val="0"/>
                  </a:spcAft>
                  <a:defRPr sz="2400" b="1">
                    <a:solidFill>
                      <a:schemeClr val="tx1"/>
                    </a:solidFill>
                    <a:latin typeface="Times" panose="02020603050405020304" pitchFamily="18"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36" name="AutoShape 7"/>
              <p:cNvSpPr>
                <a:spLocks/>
              </p:cNvSpPr>
              <p:nvPr/>
            </p:nvSpPr>
            <p:spPr bwMode="auto">
              <a:xfrm rot="-5400000">
                <a:off x="3492" y="2614"/>
                <a:ext cx="69" cy="216"/>
              </a:xfrm>
              <a:prstGeom prst="leftBrace">
                <a:avLst>
                  <a:gd name="adj1" fmla="val 26087"/>
                  <a:gd name="adj2" fmla="val 50000"/>
                </a:avLst>
              </a:prstGeom>
              <a:noFill/>
              <a:ln w="952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panose="02020603050405020304" pitchFamily="18" charset="0"/>
                  </a:defRPr>
                </a:lvl1pPr>
                <a:lvl2pPr marL="742950" indent="-285750">
                  <a:defRPr sz="2400" b="1">
                    <a:solidFill>
                      <a:schemeClr val="tx1"/>
                    </a:solidFill>
                    <a:latin typeface="Times" panose="02020603050405020304" pitchFamily="18" charset="0"/>
                  </a:defRPr>
                </a:lvl2pPr>
                <a:lvl3pPr marL="1143000" indent="-228600">
                  <a:defRPr sz="2400" b="1">
                    <a:solidFill>
                      <a:schemeClr val="tx1"/>
                    </a:solidFill>
                    <a:latin typeface="Times" panose="02020603050405020304" pitchFamily="18" charset="0"/>
                  </a:defRPr>
                </a:lvl3pPr>
                <a:lvl4pPr marL="1600200" indent="-228600">
                  <a:defRPr sz="2400" b="1">
                    <a:solidFill>
                      <a:schemeClr val="tx1"/>
                    </a:solidFill>
                    <a:latin typeface="Times" panose="02020603050405020304" pitchFamily="18" charset="0"/>
                  </a:defRPr>
                </a:lvl4pPr>
                <a:lvl5pPr marL="2057400" indent="-228600">
                  <a:defRPr sz="2400" b="1">
                    <a:solidFill>
                      <a:schemeClr val="tx1"/>
                    </a:solidFill>
                    <a:latin typeface="Times" panose="02020603050405020304" pitchFamily="18" charset="0"/>
                  </a:defRPr>
                </a:lvl5pPr>
                <a:lvl6pPr marL="2514600" indent="-228600" algn="ctr" eaLnBrk="0" fontAlgn="base" hangingPunct="0">
                  <a:spcBef>
                    <a:spcPct val="0"/>
                  </a:spcBef>
                  <a:spcAft>
                    <a:spcPct val="0"/>
                  </a:spcAft>
                  <a:defRPr sz="2400" b="1">
                    <a:solidFill>
                      <a:schemeClr val="tx1"/>
                    </a:solidFill>
                    <a:latin typeface="Times" panose="02020603050405020304" pitchFamily="18" charset="0"/>
                  </a:defRPr>
                </a:lvl6pPr>
                <a:lvl7pPr marL="2971800" indent="-228600" algn="ctr" eaLnBrk="0" fontAlgn="base" hangingPunct="0">
                  <a:spcBef>
                    <a:spcPct val="0"/>
                  </a:spcBef>
                  <a:spcAft>
                    <a:spcPct val="0"/>
                  </a:spcAft>
                  <a:defRPr sz="2400" b="1">
                    <a:solidFill>
                      <a:schemeClr val="tx1"/>
                    </a:solidFill>
                    <a:latin typeface="Times" panose="02020603050405020304" pitchFamily="18" charset="0"/>
                  </a:defRPr>
                </a:lvl7pPr>
                <a:lvl8pPr marL="3429000" indent="-228600" algn="ctr" eaLnBrk="0" fontAlgn="base" hangingPunct="0">
                  <a:spcBef>
                    <a:spcPct val="0"/>
                  </a:spcBef>
                  <a:spcAft>
                    <a:spcPct val="0"/>
                  </a:spcAft>
                  <a:defRPr sz="2400" b="1">
                    <a:solidFill>
                      <a:schemeClr val="tx1"/>
                    </a:solidFill>
                    <a:latin typeface="Times" panose="02020603050405020304" pitchFamily="18" charset="0"/>
                  </a:defRPr>
                </a:lvl8pPr>
                <a:lvl9pPr marL="3886200" indent="-228600" algn="ctr" eaLnBrk="0" fontAlgn="base" hangingPunct="0">
                  <a:spcBef>
                    <a:spcPct val="0"/>
                  </a:spcBef>
                  <a:spcAft>
                    <a:spcPct val="0"/>
                  </a:spcAft>
                  <a:defRPr sz="2400" b="1">
                    <a:solidFill>
                      <a:schemeClr val="tx1"/>
                    </a:solidFill>
                    <a:latin typeface="Times" panose="02020603050405020304" pitchFamily="18"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37" name="Text Box 8"/>
              <p:cNvSpPr txBox="1">
                <a:spLocks noChangeArrowheads="1"/>
              </p:cNvSpPr>
              <p:nvPr/>
            </p:nvSpPr>
            <p:spPr bwMode="auto">
              <a:xfrm>
                <a:off x="2103" y="2705"/>
                <a:ext cx="3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Times" panose="02020603050405020304" pitchFamily="18" charset="0"/>
                  </a:defRPr>
                </a:lvl1pPr>
                <a:lvl2pPr marL="742950" indent="-285750">
                  <a:defRPr sz="2400" b="1">
                    <a:solidFill>
                      <a:schemeClr val="tx1"/>
                    </a:solidFill>
                    <a:latin typeface="Times" panose="02020603050405020304" pitchFamily="18" charset="0"/>
                  </a:defRPr>
                </a:lvl2pPr>
                <a:lvl3pPr marL="1143000" indent="-228600">
                  <a:defRPr sz="2400" b="1">
                    <a:solidFill>
                      <a:schemeClr val="tx1"/>
                    </a:solidFill>
                    <a:latin typeface="Times" panose="02020603050405020304" pitchFamily="18" charset="0"/>
                  </a:defRPr>
                </a:lvl3pPr>
                <a:lvl4pPr marL="1600200" indent="-228600">
                  <a:defRPr sz="2400" b="1">
                    <a:solidFill>
                      <a:schemeClr val="tx1"/>
                    </a:solidFill>
                    <a:latin typeface="Times" panose="02020603050405020304" pitchFamily="18" charset="0"/>
                  </a:defRPr>
                </a:lvl4pPr>
                <a:lvl5pPr marL="2057400" indent="-228600">
                  <a:defRPr sz="2400" b="1">
                    <a:solidFill>
                      <a:schemeClr val="tx1"/>
                    </a:solidFill>
                    <a:latin typeface="Times" panose="02020603050405020304" pitchFamily="18" charset="0"/>
                  </a:defRPr>
                </a:lvl5pPr>
                <a:lvl6pPr marL="2514600" indent="-228600" algn="ctr" eaLnBrk="0" fontAlgn="base" hangingPunct="0">
                  <a:spcBef>
                    <a:spcPct val="0"/>
                  </a:spcBef>
                  <a:spcAft>
                    <a:spcPct val="0"/>
                  </a:spcAft>
                  <a:defRPr sz="2400" b="1">
                    <a:solidFill>
                      <a:schemeClr val="tx1"/>
                    </a:solidFill>
                    <a:latin typeface="Times" panose="02020603050405020304" pitchFamily="18" charset="0"/>
                  </a:defRPr>
                </a:lvl6pPr>
                <a:lvl7pPr marL="2971800" indent="-228600" algn="ctr" eaLnBrk="0" fontAlgn="base" hangingPunct="0">
                  <a:spcBef>
                    <a:spcPct val="0"/>
                  </a:spcBef>
                  <a:spcAft>
                    <a:spcPct val="0"/>
                  </a:spcAft>
                  <a:defRPr sz="2400" b="1">
                    <a:solidFill>
                      <a:schemeClr val="tx1"/>
                    </a:solidFill>
                    <a:latin typeface="Times" panose="02020603050405020304" pitchFamily="18" charset="0"/>
                  </a:defRPr>
                </a:lvl7pPr>
                <a:lvl8pPr marL="3429000" indent="-228600" algn="ctr" eaLnBrk="0" fontAlgn="base" hangingPunct="0">
                  <a:spcBef>
                    <a:spcPct val="0"/>
                  </a:spcBef>
                  <a:spcAft>
                    <a:spcPct val="0"/>
                  </a:spcAft>
                  <a:defRPr sz="2400" b="1">
                    <a:solidFill>
                      <a:schemeClr val="tx1"/>
                    </a:solidFill>
                    <a:latin typeface="Times" panose="02020603050405020304" pitchFamily="18" charset="0"/>
                  </a:defRPr>
                </a:lvl8pPr>
                <a:lvl9pPr marL="3886200" indent="-228600" algn="ctr" eaLnBrk="0" fontAlgn="base" hangingPunct="0">
                  <a:spcBef>
                    <a:spcPct val="0"/>
                  </a:spcBef>
                  <a:spcAft>
                    <a:spcPct val="0"/>
                  </a:spcAft>
                  <a:defRPr sz="2400" b="1">
                    <a:solidFill>
                      <a:schemeClr val="tx1"/>
                    </a:solidFill>
                    <a:latin typeface="Times" panose="02020603050405020304" pitchFamily="18"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b="0" i="1" u="none" strike="noStrike" kern="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2400" b="0" i="1" u="none" strike="noStrike" kern="0" cap="none" spc="0" normalizeH="0" baseline="-25000" noProof="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im</a:t>
                </a:r>
              </a:p>
            </p:txBody>
          </p:sp>
          <p:sp>
            <p:nvSpPr>
              <p:cNvPr id="38" name="Text Box 9"/>
              <p:cNvSpPr txBox="1">
                <a:spLocks noChangeArrowheads="1"/>
              </p:cNvSpPr>
              <p:nvPr/>
            </p:nvSpPr>
            <p:spPr bwMode="auto">
              <a:xfrm>
                <a:off x="3374" y="2700"/>
                <a:ext cx="3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Times" panose="02020603050405020304" pitchFamily="18" charset="0"/>
                  </a:defRPr>
                </a:lvl1pPr>
                <a:lvl2pPr marL="742950" indent="-285750">
                  <a:defRPr sz="2400" b="1">
                    <a:solidFill>
                      <a:schemeClr val="tx1"/>
                    </a:solidFill>
                    <a:latin typeface="Times" panose="02020603050405020304" pitchFamily="18" charset="0"/>
                  </a:defRPr>
                </a:lvl2pPr>
                <a:lvl3pPr marL="1143000" indent="-228600">
                  <a:defRPr sz="2400" b="1">
                    <a:solidFill>
                      <a:schemeClr val="tx1"/>
                    </a:solidFill>
                    <a:latin typeface="Times" panose="02020603050405020304" pitchFamily="18" charset="0"/>
                  </a:defRPr>
                </a:lvl3pPr>
                <a:lvl4pPr marL="1600200" indent="-228600">
                  <a:defRPr sz="2400" b="1">
                    <a:solidFill>
                      <a:schemeClr val="tx1"/>
                    </a:solidFill>
                    <a:latin typeface="Times" panose="02020603050405020304" pitchFamily="18" charset="0"/>
                  </a:defRPr>
                </a:lvl4pPr>
                <a:lvl5pPr marL="2057400" indent="-228600">
                  <a:defRPr sz="2400" b="1">
                    <a:solidFill>
                      <a:schemeClr val="tx1"/>
                    </a:solidFill>
                    <a:latin typeface="Times" panose="02020603050405020304" pitchFamily="18" charset="0"/>
                  </a:defRPr>
                </a:lvl5pPr>
                <a:lvl6pPr marL="2514600" indent="-228600" algn="ctr" eaLnBrk="0" fontAlgn="base" hangingPunct="0">
                  <a:spcBef>
                    <a:spcPct val="0"/>
                  </a:spcBef>
                  <a:spcAft>
                    <a:spcPct val="0"/>
                  </a:spcAft>
                  <a:defRPr sz="2400" b="1">
                    <a:solidFill>
                      <a:schemeClr val="tx1"/>
                    </a:solidFill>
                    <a:latin typeface="Times" panose="02020603050405020304" pitchFamily="18" charset="0"/>
                  </a:defRPr>
                </a:lvl6pPr>
                <a:lvl7pPr marL="2971800" indent="-228600" algn="ctr" eaLnBrk="0" fontAlgn="base" hangingPunct="0">
                  <a:spcBef>
                    <a:spcPct val="0"/>
                  </a:spcBef>
                  <a:spcAft>
                    <a:spcPct val="0"/>
                  </a:spcAft>
                  <a:defRPr sz="2400" b="1">
                    <a:solidFill>
                      <a:schemeClr val="tx1"/>
                    </a:solidFill>
                    <a:latin typeface="Times" panose="02020603050405020304" pitchFamily="18" charset="0"/>
                  </a:defRPr>
                </a:lvl7pPr>
                <a:lvl8pPr marL="3429000" indent="-228600" algn="ctr" eaLnBrk="0" fontAlgn="base" hangingPunct="0">
                  <a:spcBef>
                    <a:spcPct val="0"/>
                  </a:spcBef>
                  <a:spcAft>
                    <a:spcPct val="0"/>
                  </a:spcAft>
                  <a:defRPr sz="2400" b="1">
                    <a:solidFill>
                      <a:schemeClr val="tx1"/>
                    </a:solidFill>
                    <a:latin typeface="Times" panose="02020603050405020304" pitchFamily="18" charset="0"/>
                  </a:defRPr>
                </a:lvl8pPr>
                <a:lvl9pPr marL="3886200" indent="-228600" algn="ctr" eaLnBrk="0" fontAlgn="base" hangingPunct="0">
                  <a:spcBef>
                    <a:spcPct val="0"/>
                  </a:spcBef>
                  <a:spcAft>
                    <a:spcPct val="0"/>
                  </a:spcAft>
                  <a:defRPr sz="2400" b="1">
                    <a:solidFill>
                      <a:schemeClr val="tx1"/>
                    </a:solidFill>
                    <a:latin typeface="Times" panose="02020603050405020304" pitchFamily="18"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b="0" i="1" u="none" strike="noStrike" kern="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2400" b="0" i="1" u="none" strike="noStrike" kern="0" cap="none" spc="0" normalizeH="0" baseline="-25000" noProof="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mj</a:t>
                </a:r>
              </a:p>
            </p:txBody>
          </p:sp>
        </p:grpSp>
        <p:sp>
          <p:nvSpPr>
            <p:cNvPr id="23" name="AutoShape 10"/>
            <p:cNvSpPr>
              <a:spLocks/>
            </p:cNvSpPr>
            <p:nvPr/>
          </p:nvSpPr>
          <p:spPr bwMode="auto">
            <a:xfrm rot="16200000">
              <a:off x="4284585" y="3494164"/>
              <a:ext cx="260350" cy="2359025"/>
            </a:xfrm>
            <a:prstGeom prst="rightBrace">
              <a:avLst>
                <a:gd name="adj1" fmla="val 75508"/>
                <a:gd name="adj2" fmla="val 50000"/>
              </a:avLst>
            </a:prstGeom>
            <a:noFill/>
            <a:ln w="952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panose="02020603050405020304" pitchFamily="18" charset="0"/>
                </a:defRPr>
              </a:lvl1pPr>
              <a:lvl2pPr marL="742950" indent="-285750">
                <a:defRPr sz="2400" b="1">
                  <a:solidFill>
                    <a:schemeClr val="tx1"/>
                  </a:solidFill>
                  <a:latin typeface="Times" panose="02020603050405020304" pitchFamily="18" charset="0"/>
                </a:defRPr>
              </a:lvl2pPr>
              <a:lvl3pPr marL="1143000" indent="-228600">
                <a:defRPr sz="2400" b="1">
                  <a:solidFill>
                    <a:schemeClr val="tx1"/>
                  </a:solidFill>
                  <a:latin typeface="Times" panose="02020603050405020304" pitchFamily="18" charset="0"/>
                </a:defRPr>
              </a:lvl3pPr>
              <a:lvl4pPr marL="1600200" indent="-228600">
                <a:defRPr sz="2400" b="1">
                  <a:solidFill>
                    <a:schemeClr val="tx1"/>
                  </a:solidFill>
                  <a:latin typeface="Times" panose="02020603050405020304" pitchFamily="18" charset="0"/>
                </a:defRPr>
              </a:lvl4pPr>
              <a:lvl5pPr marL="2057400" indent="-228600">
                <a:defRPr sz="2400" b="1">
                  <a:solidFill>
                    <a:schemeClr val="tx1"/>
                  </a:solidFill>
                  <a:latin typeface="Times" panose="02020603050405020304" pitchFamily="18" charset="0"/>
                </a:defRPr>
              </a:lvl5pPr>
              <a:lvl6pPr marL="2514600" indent="-228600" algn="ctr" eaLnBrk="0" fontAlgn="base" hangingPunct="0">
                <a:spcBef>
                  <a:spcPct val="0"/>
                </a:spcBef>
                <a:spcAft>
                  <a:spcPct val="0"/>
                </a:spcAft>
                <a:defRPr sz="2400" b="1">
                  <a:solidFill>
                    <a:schemeClr val="tx1"/>
                  </a:solidFill>
                  <a:latin typeface="Times" panose="02020603050405020304" pitchFamily="18" charset="0"/>
                </a:defRPr>
              </a:lvl6pPr>
              <a:lvl7pPr marL="2971800" indent="-228600" algn="ctr" eaLnBrk="0" fontAlgn="base" hangingPunct="0">
                <a:spcBef>
                  <a:spcPct val="0"/>
                </a:spcBef>
                <a:spcAft>
                  <a:spcPct val="0"/>
                </a:spcAft>
                <a:defRPr sz="2400" b="1">
                  <a:solidFill>
                    <a:schemeClr val="tx1"/>
                  </a:solidFill>
                  <a:latin typeface="Times" panose="02020603050405020304" pitchFamily="18" charset="0"/>
                </a:defRPr>
              </a:lvl7pPr>
              <a:lvl8pPr marL="3429000" indent="-228600" algn="ctr" eaLnBrk="0" fontAlgn="base" hangingPunct="0">
                <a:spcBef>
                  <a:spcPct val="0"/>
                </a:spcBef>
                <a:spcAft>
                  <a:spcPct val="0"/>
                </a:spcAft>
                <a:defRPr sz="2400" b="1">
                  <a:solidFill>
                    <a:schemeClr val="tx1"/>
                  </a:solidFill>
                  <a:latin typeface="Times" panose="02020603050405020304" pitchFamily="18" charset="0"/>
                </a:defRPr>
              </a:lvl8pPr>
              <a:lvl9pPr marL="3886200" indent="-228600" algn="ctr" eaLnBrk="0" fontAlgn="base" hangingPunct="0">
                <a:spcBef>
                  <a:spcPct val="0"/>
                </a:spcBef>
                <a:spcAft>
                  <a:spcPct val="0"/>
                </a:spcAft>
                <a:defRPr sz="2400" b="1">
                  <a:solidFill>
                    <a:schemeClr val="tx1"/>
                  </a:solidFill>
                  <a:latin typeface="Times" panose="02020603050405020304" pitchFamily="18"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4" name="Text Box 11"/>
            <p:cNvSpPr txBox="1">
              <a:spLocks noChangeArrowheads="1"/>
            </p:cNvSpPr>
            <p:nvPr/>
          </p:nvSpPr>
          <p:spPr bwMode="auto">
            <a:xfrm>
              <a:off x="3517822" y="4773690"/>
              <a:ext cx="382588" cy="36671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Times" panose="02020603050405020304" pitchFamily="18" charset="0"/>
                </a:defRPr>
              </a:lvl1pPr>
              <a:lvl2pPr marL="742950" indent="-285750">
                <a:defRPr sz="2400" b="1">
                  <a:solidFill>
                    <a:schemeClr val="tx1"/>
                  </a:solidFill>
                  <a:latin typeface="Times" panose="02020603050405020304" pitchFamily="18" charset="0"/>
                </a:defRPr>
              </a:lvl2pPr>
              <a:lvl3pPr marL="1143000" indent="-228600">
                <a:defRPr sz="2400" b="1">
                  <a:solidFill>
                    <a:schemeClr val="tx1"/>
                  </a:solidFill>
                  <a:latin typeface="Times" panose="02020603050405020304" pitchFamily="18" charset="0"/>
                </a:defRPr>
              </a:lvl3pPr>
              <a:lvl4pPr marL="1600200" indent="-228600">
                <a:defRPr sz="2400" b="1">
                  <a:solidFill>
                    <a:schemeClr val="tx1"/>
                  </a:solidFill>
                  <a:latin typeface="Times" panose="02020603050405020304" pitchFamily="18" charset="0"/>
                </a:defRPr>
              </a:lvl4pPr>
              <a:lvl5pPr marL="2057400" indent="-228600">
                <a:defRPr sz="2400" b="1">
                  <a:solidFill>
                    <a:schemeClr val="tx1"/>
                  </a:solidFill>
                  <a:latin typeface="Times" panose="02020603050405020304" pitchFamily="18" charset="0"/>
                </a:defRPr>
              </a:lvl5pPr>
              <a:lvl6pPr marL="2514600" indent="-228600" algn="ctr" eaLnBrk="0" fontAlgn="base" hangingPunct="0">
                <a:spcBef>
                  <a:spcPct val="0"/>
                </a:spcBef>
                <a:spcAft>
                  <a:spcPct val="0"/>
                </a:spcAft>
                <a:defRPr sz="2400" b="1">
                  <a:solidFill>
                    <a:schemeClr val="tx1"/>
                  </a:solidFill>
                  <a:latin typeface="Times" panose="02020603050405020304" pitchFamily="18" charset="0"/>
                </a:defRPr>
              </a:lvl6pPr>
              <a:lvl7pPr marL="2971800" indent="-228600" algn="ctr" eaLnBrk="0" fontAlgn="base" hangingPunct="0">
                <a:spcBef>
                  <a:spcPct val="0"/>
                </a:spcBef>
                <a:spcAft>
                  <a:spcPct val="0"/>
                </a:spcAft>
                <a:defRPr sz="2400" b="1">
                  <a:solidFill>
                    <a:schemeClr val="tx1"/>
                  </a:solidFill>
                  <a:latin typeface="Times" panose="02020603050405020304" pitchFamily="18" charset="0"/>
                </a:defRPr>
              </a:lvl7pPr>
              <a:lvl8pPr marL="3429000" indent="-228600" algn="ctr" eaLnBrk="0" fontAlgn="base" hangingPunct="0">
                <a:spcBef>
                  <a:spcPct val="0"/>
                </a:spcBef>
                <a:spcAft>
                  <a:spcPct val="0"/>
                </a:spcAft>
                <a:defRPr sz="2400" b="1">
                  <a:solidFill>
                    <a:schemeClr val="tx1"/>
                  </a:solidFill>
                  <a:latin typeface="Times" panose="02020603050405020304" pitchFamily="18" charset="0"/>
                </a:defRPr>
              </a:lvl8pPr>
              <a:lvl9pPr marL="3886200" indent="-228600" algn="ctr" eaLnBrk="0" fontAlgn="base" hangingPunct="0">
                <a:spcBef>
                  <a:spcPct val="0"/>
                </a:spcBef>
                <a:spcAft>
                  <a:spcPct val="0"/>
                </a:spcAft>
                <a:defRPr sz="2400" b="1">
                  <a:solidFill>
                    <a:schemeClr val="tx1"/>
                  </a:solidFill>
                  <a:latin typeface="Times" panose="02020603050405020304" pitchFamily="18"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1" u="none" strike="noStrike" kern="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1800" b="0" i="1" u="none" strike="noStrike" kern="0" cap="none" spc="0" normalizeH="0" baseline="-25000" noProof="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m</a:t>
              </a:r>
            </a:p>
          </p:txBody>
        </p:sp>
        <p:sp>
          <p:nvSpPr>
            <p:cNvPr id="25" name="Text Box 12"/>
            <p:cNvSpPr txBox="1">
              <a:spLocks noChangeArrowheads="1"/>
            </p:cNvSpPr>
            <p:nvPr/>
          </p:nvSpPr>
          <p:spPr bwMode="auto">
            <a:xfrm>
              <a:off x="4854497" y="4783215"/>
              <a:ext cx="357188" cy="36671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Times" panose="02020603050405020304" pitchFamily="18" charset="0"/>
                </a:defRPr>
              </a:lvl1pPr>
              <a:lvl2pPr marL="742950" indent="-285750">
                <a:defRPr sz="2400" b="1">
                  <a:solidFill>
                    <a:schemeClr val="tx1"/>
                  </a:solidFill>
                  <a:latin typeface="Times" panose="02020603050405020304" pitchFamily="18" charset="0"/>
                </a:defRPr>
              </a:lvl2pPr>
              <a:lvl3pPr marL="1143000" indent="-228600">
                <a:defRPr sz="2400" b="1">
                  <a:solidFill>
                    <a:schemeClr val="tx1"/>
                  </a:solidFill>
                  <a:latin typeface="Times" panose="02020603050405020304" pitchFamily="18" charset="0"/>
                </a:defRPr>
              </a:lvl3pPr>
              <a:lvl4pPr marL="1600200" indent="-228600">
                <a:defRPr sz="2400" b="1">
                  <a:solidFill>
                    <a:schemeClr val="tx1"/>
                  </a:solidFill>
                  <a:latin typeface="Times" panose="02020603050405020304" pitchFamily="18" charset="0"/>
                </a:defRPr>
              </a:lvl4pPr>
              <a:lvl5pPr marL="2057400" indent="-228600">
                <a:defRPr sz="2400" b="1">
                  <a:solidFill>
                    <a:schemeClr val="tx1"/>
                  </a:solidFill>
                  <a:latin typeface="Times" panose="02020603050405020304" pitchFamily="18" charset="0"/>
                </a:defRPr>
              </a:lvl5pPr>
              <a:lvl6pPr marL="2514600" indent="-228600" algn="ctr" eaLnBrk="0" fontAlgn="base" hangingPunct="0">
                <a:spcBef>
                  <a:spcPct val="0"/>
                </a:spcBef>
                <a:spcAft>
                  <a:spcPct val="0"/>
                </a:spcAft>
                <a:defRPr sz="2400" b="1">
                  <a:solidFill>
                    <a:schemeClr val="tx1"/>
                  </a:solidFill>
                  <a:latin typeface="Times" panose="02020603050405020304" pitchFamily="18" charset="0"/>
                </a:defRPr>
              </a:lvl6pPr>
              <a:lvl7pPr marL="2971800" indent="-228600" algn="ctr" eaLnBrk="0" fontAlgn="base" hangingPunct="0">
                <a:spcBef>
                  <a:spcPct val="0"/>
                </a:spcBef>
                <a:spcAft>
                  <a:spcPct val="0"/>
                </a:spcAft>
                <a:defRPr sz="2400" b="1">
                  <a:solidFill>
                    <a:schemeClr val="tx1"/>
                  </a:solidFill>
                  <a:latin typeface="Times" panose="02020603050405020304" pitchFamily="18" charset="0"/>
                </a:defRPr>
              </a:lvl7pPr>
              <a:lvl8pPr marL="3429000" indent="-228600" algn="ctr" eaLnBrk="0" fontAlgn="base" hangingPunct="0">
                <a:spcBef>
                  <a:spcPct val="0"/>
                </a:spcBef>
                <a:spcAft>
                  <a:spcPct val="0"/>
                </a:spcAft>
                <a:defRPr sz="2400" b="1">
                  <a:solidFill>
                    <a:schemeClr val="tx1"/>
                  </a:solidFill>
                  <a:latin typeface="Times" panose="02020603050405020304" pitchFamily="18" charset="0"/>
                </a:defRPr>
              </a:lvl8pPr>
              <a:lvl9pPr marL="3886200" indent="-228600" algn="ctr" eaLnBrk="0" fontAlgn="base" hangingPunct="0">
                <a:spcBef>
                  <a:spcPct val="0"/>
                </a:spcBef>
                <a:spcAft>
                  <a:spcPct val="0"/>
                </a:spcAft>
                <a:defRPr sz="2400" b="1">
                  <a:solidFill>
                    <a:schemeClr val="tx1"/>
                  </a:solidFill>
                  <a:latin typeface="Times" panose="02020603050405020304" pitchFamily="18"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1" u="none" strike="noStrike" kern="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f</a:t>
              </a:r>
              <a:r>
                <a:rPr kumimoji="0" lang="en-US" altLang="zh-CN" sz="1800" b="0" i="1" u="none" strike="noStrike" kern="0" cap="none" spc="0" normalizeH="0" baseline="-25000" noProof="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m</a:t>
              </a:r>
            </a:p>
          </p:txBody>
        </p:sp>
        <p:sp>
          <p:nvSpPr>
            <p:cNvPr id="26" name="Text Box 13"/>
            <p:cNvSpPr txBox="1">
              <a:spLocks noChangeArrowheads="1"/>
            </p:cNvSpPr>
            <p:nvPr/>
          </p:nvSpPr>
          <p:spPr bwMode="auto">
            <a:xfrm>
              <a:off x="4198860" y="5373765"/>
              <a:ext cx="407987" cy="36671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Times" panose="02020603050405020304" pitchFamily="18" charset="0"/>
                </a:defRPr>
              </a:lvl1pPr>
              <a:lvl2pPr marL="742950" indent="-285750">
                <a:defRPr sz="2400" b="1">
                  <a:solidFill>
                    <a:schemeClr val="tx1"/>
                  </a:solidFill>
                  <a:latin typeface="Times" panose="02020603050405020304" pitchFamily="18" charset="0"/>
                </a:defRPr>
              </a:lvl2pPr>
              <a:lvl3pPr marL="1143000" indent="-228600">
                <a:defRPr sz="2400" b="1">
                  <a:solidFill>
                    <a:schemeClr val="tx1"/>
                  </a:solidFill>
                  <a:latin typeface="Times" panose="02020603050405020304" pitchFamily="18" charset="0"/>
                </a:defRPr>
              </a:lvl3pPr>
              <a:lvl4pPr marL="1600200" indent="-228600">
                <a:defRPr sz="2400" b="1">
                  <a:solidFill>
                    <a:schemeClr val="tx1"/>
                  </a:solidFill>
                  <a:latin typeface="Times" panose="02020603050405020304" pitchFamily="18" charset="0"/>
                </a:defRPr>
              </a:lvl4pPr>
              <a:lvl5pPr marL="2057400" indent="-228600">
                <a:defRPr sz="2400" b="1">
                  <a:solidFill>
                    <a:schemeClr val="tx1"/>
                  </a:solidFill>
                  <a:latin typeface="Times" panose="02020603050405020304" pitchFamily="18" charset="0"/>
                </a:defRPr>
              </a:lvl5pPr>
              <a:lvl6pPr marL="2514600" indent="-228600" algn="ctr" eaLnBrk="0" fontAlgn="base" hangingPunct="0">
                <a:spcBef>
                  <a:spcPct val="0"/>
                </a:spcBef>
                <a:spcAft>
                  <a:spcPct val="0"/>
                </a:spcAft>
                <a:defRPr sz="2400" b="1">
                  <a:solidFill>
                    <a:schemeClr val="tx1"/>
                  </a:solidFill>
                  <a:latin typeface="Times" panose="02020603050405020304" pitchFamily="18" charset="0"/>
                </a:defRPr>
              </a:lvl6pPr>
              <a:lvl7pPr marL="2971800" indent="-228600" algn="ctr" eaLnBrk="0" fontAlgn="base" hangingPunct="0">
                <a:spcBef>
                  <a:spcPct val="0"/>
                </a:spcBef>
                <a:spcAft>
                  <a:spcPct val="0"/>
                </a:spcAft>
                <a:defRPr sz="2400" b="1">
                  <a:solidFill>
                    <a:schemeClr val="tx1"/>
                  </a:solidFill>
                  <a:latin typeface="Times" panose="02020603050405020304" pitchFamily="18" charset="0"/>
                </a:defRPr>
              </a:lvl7pPr>
              <a:lvl8pPr marL="3429000" indent="-228600" algn="ctr" eaLnBrk="0" fontAlgn="base" hangingPunct="0">
                <a:spcBef>
                  <a:spcPct val="0"/>
                </a:spcBef>
                <a:spcAft>
                  <a:spcPct val="0"/>
                </a:spcAft>
                <a:defRPr sz="2400" b="1">
                  <a:solidFill>
                    <a:schemeClr val="tx1"/>
                  </a:solidFill>
                  <a:latin typeface="Times" panose="02020603050405020304" pitchFamily="18" charset="0"/>
                </a:defRPr>
              </a:lvl8pPr>
              <a:lvl9pPr marL="3886200" indent="-228600" algn="ctr" eaLnBrk="0" fontAlgn="base" hangingPunct="0">
                <a:spcBef>
                  <a:spcPct val="0"/>
                </a:spcBef>
                <a:spcAft>
                  <a:spcPct val="0"/>
                </a:spcAft>
                <a:defRPr sz="2400" b="1">
                  <a:solidFill>
                    <a:schemeClr val="tx1"/>
                  </a:solidFill>
                  <a:latin typeface="Times" panose="02020603050405020304" pitchFamily="18"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1" u="none" strike="noStrike" kern="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a:t>
              </a:r>
              <a:r>
                <a:rPr kumimoji="0" lang="en-US" altLang="zh-CN" sz="1800" b="0" i="1" u="none" strike="noStrike" kern="0" cap="none" spc="0" normalizeH="0" baseline="-25000" noProof="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m</a:t>
              </a:r>
            </a:p>
          </p:txBody>
        </p:sp>
        <p:sp>
          <p:nvSpPr>
            <p:cNvPr id="27" name="Line 14"/>
            <p:cNvSpPr>
              <a:spLocks noChangeShapeType="1"/>
            </p:cNvSpPr>
            <p:nvPr/>
          </p:nvSpPr>
          <p:spPr bwMode="auto">
            <a:xfrm>
              <a:off x="3232072" y="4816552"/>
              <a:ext cx="0" cy="252413"/>
            </a:xfrm>
            <a:prstGeom prst="line">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smtClean="0">
                <a:ln>
                  <a:noFill/>
                </a:ln>
                <a:solidFill>
                  <a:srgbClr val="000000"/>
                </a:solidFill>
                <a:effectLst/>
                <a:uLnTx/>
                <a:uFillTx/>
                <a:cs typeface="Times New Roman" panose="02020603050405020304" pitchFamily="18" charset="0"/>
              </a:endParaRPr>
            </a:p>
          </p:txBody>
        </p:sp>
        <p:sp>
          <p:nvSpPr>
            <p:cNvPr id="28" name="Line 15"/>
            <p:cNvSpPr>
              <a:spLocks noChangeShapeType="1"/>
            </p:cNvSpPr>
            <p:nvPr/>
          </p:nvSpPr>
          <p:spPr bwMode="auto">
            <a:xfrm>
              <a:off x="5599035" y="4851477"/>
              <a:ext cx="0" cy="252413"/>
            </a:xfrm>
            <a:prstGeom prst="line">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smtClean="0">
                <a:ln>
                  <a:noFill/>
                </a:ln>
                <a:solidFill>
                  <a:srgbClr val="000000"/>
                </a:solidFill>
                <a:effectLst/>
                <a:uLnTx/>
                <a:uFillTx/>
                <a:cs typeface="Times New Roman" panose="02020603050405020304" pitchFamily="18" charset="0"/>
              </a:endParaRPr>
            </a:p>
          </p:txBody>
        </p:sp>
        <p:sp>
          <p:nvSpPr>
            <p:cNvPr id="29" name="Text Box 16"/>
            <p:cNvSpPr txBox="1">
              <a:spLocks noChangeArrowheads="1"/>
            </p:cNvSpPr>
            <p:nvPr/>
          </p:nvSpPr>
          <p:spPr bwMode="auto">
            <a:xfrm>
              <a:off x="4262360" y="4054552"/>
              <a:ext cx="45085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Times" panose="02020603050405020304" pitchFamily="18" charset="0"/>
                </a:defRPr>
              </a:lvl1pPr>
              <a:lvl2pPr marL="742950" indent="-285750">
                <a:defRPr sz="2400" b="1">
                  <a:solidFill>
                    <a:schemeClr val="tx1"/>
                  </a:solidFill>
                  <a:latin typeface="Times" panose="02020603050405020304" pitchFamily="18" charset="0"/>
                </a:defRPr>
              </a:lvl2pPr>
              <a:lvl3pPr marL="1143000" indent="-228600">
                <a:defRPr sz="2400" b="1">
                  <a:solidFill>
                    <a:schemeClr val="tx1"/>
                  </a:solidFill>
                  <a:latin typeface="Times" panose="02020603050405020304" pitchFamily="18" charset="0"/>
                </a:defRPr>
              </a:lvl3pPr>
              <a:lvl4pPr marL="1600200" indent="-228600">
                <a:defRPr sz="2400" b="1">
                  <a:solidFill>
                    <a:schemeClr val="tx1"/>
                  </a:solidFill>
                  <a:latin typeface="Times" panose="02020603050405020304" pitchFamily="18" charset="0"/>
                </a:defRPr>
              </a:lvl4pPr>
              <a:lvl5pPr marL="2057400" indent="-228600">
                <a:defRPr sz="2400" b="1">
                  <a:solidFill>
                    <a:schemeClr val="tx1"/>
                  </a:solidFill>
                  <a:latin typeface="Times" panose="02020603050405020304" pitchFamily="18" charset="0"/>
                </a:defRPr>
              </a:lvl5pPr>
              <a:lvl6pPr marL="2514600" indent="-228600" algn="ctr" eaLnBrk="0" fontAlgn="base" hangingPunct="0">
                <a:spcBef>
                  <a:spcPct val="0"/>
                </a:spcBef>
                <a:spcAft>
                  <a:spcPct val="0"/>
                </a:spcAft>
                <a:defRPr sz="2400" b="1">
                  <a:solidFill>
                    <a:schemeClr val="tx1"/>
                  </a:solidFill>
                  <a:latin typeface="Times" panose="02020603050405020304" pitchFamily="18" charset="0"/>
                </a:defRPr>
              </a:lvl6pPr>
              <a:lvl7pPr marL="2971800" indent="-228600" algn="ctr" eaLnBrk="0" fontAlgn="base" hangingPunct="0">
                <a:spcBef>
                  <a:spcPct val="0"/>
                </a:spcBef>
                <a:spcAft>
                  <a:spcPct val="0"/>
                </a:spcAft>
                <a:defRPr sz="2400" b="1">
                  <a:solidFill>
                    <a:schemeClr val="tx1"/>
                  </a:solidFill>
                  <a:latin typeface="Times" panose="02020603050405020304" pitchFamily="18" charset="0"/>
                </a:defRPr>
              </a:lvl7pPr>
              <a:lvl8pPr marL="3429000" indent="-228600" algn="ctr" eaLnBrk="0" fontAlgn="base" hangingPunct="0">
                <a:spcBef>
                  <a:spcPct val="0"/>
                </a:spcBef>
                <a:spcAft>
                  <a:spcPct val="0"/>
                </a:spcAft>
                <a:defRPr sz="2400" b="1">
                  <a:solidFill>
                    <a:schemeClr val="tx1"/>
                  </a:solidFill>
                  <a:latin typeface="Times" panose="02020603050405020304" pitchFamily="18" charset="0"/>
                </a:defRPr>
              </a:lvl8pPr>
              <a:lvl9pPr marL="3886200" indent="-228600" algn="ctr" eaLnBrk="0" fontAlgn="base" hangingPunct="0">
                <a:spcBef>
                  <a:spcPct val="0"/>
                </a:spcBef>
                <a:spcAft>
                  <a:spcPct val="0"/>
                </a:spcAft>
                <a:defRPr sz="2400" b="1">
                  <a:solidFill>
                    <a:schemeClr val="tx1"/>
                  </a:solidFill>
                  <a:latin typeface="Times" panose="02020603050405020304" pitchFamily="18"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b="0" i="1" u="none" strike="noStrike" kern="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2400" b="0" i="1" u="none" strike="noStrike" kern="0" cap="none" spc="0" normalizeH="0" baseline="-25000" noProof="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ij</a:t>
              </a:r>
            </a:p>
          </p:txBody>
        </p:sp>
        <p:sp>
          <p:nvSpPr>
            <p:cNvPr id="30" name="Text Box 17"/>
            <p:cNvSpPr txBox="1">
              <a:spLocks noChangeArrowheads="1"/>
            </p:cNvSpPr>
            <p:nvPr/>
          </p:nvSpPr>
          <p:spPr bwMode="auto">
            <a:xfrm>
              <a:off x="3214610" y="4884815"/>
              <a:ext cx="366712"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Times" panose="02020603050405020304" pitchFamily="18" charset="0"/>
                </a:defRPr>
              </a:lvl1pPr>
              <a:lvl2pPr marL="742950" indent="-285750">
                <a:defRPr sz="2400" b="1">
                  <a:solidFill>
                    <a:schemeClr val="tx1"/>
                  </a:solidFill>
                  <a:latin typeface="Times" panose="02020603050405020304" pitchFamily="18" charset="0"/>
                </a:defRPr>
              </a:lvl2pPr>
              <a:lvl3pPr marL="1143000" indent="-228600">
                <a:defRPr sz="2400" b="1">
                  <a:solidFill>
                    <a:schemeClr val="tx1"/>
                  </a:solidFill>
                  <a:latin typeface="Times" panose="02020603050405020304" pitchFamily="18" charset="0"/>
                </a:defRPr>
              </a:lvl3pPr>
              <a:lvl4pPr marL="1600200" indent="-228600">
                <a:defRPr sz="2400" b="1">
                  <a:solidFill>
                    <a:schemeClr val="tx1"/>
                  </a:solidFill>
                  <a:latin typeface="Times" panose="02020603050405020304" pitchFamily="18" charset="0"/>
                </a:defRPr>
              </a:lvl4pPr>
              <a:lvl5pPr marL="2057400" indent="-228600">
                <a:defRPr sz="2400" b="1">
                  <a:solidFill>
                    <a:schemeClr val="tx1"/>
                  </a:solidFill>
                  <a:latin typeface="Times" panose="02020603050405020304" pitchFamily="18" charset="0"/>
                </a:defRPr>
              </a:lvl5pPr>
              <a:lvl6pPr marL="2514600" indent="-228600" algn="ctr" eaLnBrk="0" fontAlgn="base" hangingPunct="0">
                <a:spcBef>
                  <a:spcPct val="0"/>
                </a:spcBef>
                <a:spcAft>
                  <a:spcPct val="0"/>
                </a:spcAft>
                <a:defRPr sz="2400" b="1">
                  <a:solidFill>
                    <a:schemeClr val="tx1"/>
                  </a:solidFill>
                  <a:latin typeface="Times" panose="02020603050405020304" pitchFamily="18" charset="0"/>
                </a:defRPr>
              </a:lvl6pPr>
              <a:lvl7pPr marL="2971800" indent="-228600" algn="ctr" eaLnBrk="0" fontAlgn="base" hangingPunct="0">
                <a:spcBef>
                  <a:spcPct val="0"/>
                </a:spcBef>
                <a:spcAft>
                  <a:spcPct val="0"/>
                </a:spcAft>
                <a:defRPr sz="2400" b="1">
                  <a:solidFill>
                    <a:schemeClr val="tx1"/>
                  </a:solidFill>
                  <a:latin typeface="Times" panose="02020603050405020304" pitchFamily="18" charset="0"/>
                </a:defRPr>
              </a:lvl7pPr>
              <a:lvl8pPr marL="3429000" indent="-228600" algn="ctr" eaLnBrk="0" fontAlgn="base" hangingPunct="0">
                <a:spcBef>
                  <a:spcPct val="0"/>
                </a:spcBef>
                <a:spcAft>
                  <a:spcPct val="0"/>
                </a:spcAft>
                <a:defRPr sz="2400" b="1">
                  <a:solidFill>
                    <a:schemeClr val="tx1"/>
                  </a:solidFill>
                  <a:latin typeface="Times" panose="02020603050405020304" pitchFamily="18" charset="0"/>
                </a:defRPr>
              </a:lvl8pPr>
              <a:lvl9pPr marL="3886200" indent="-228600" algn="ctr" eaLnBrk="0" fontAlgn="base" hangingPunct="0">
                <a:spcBef>
                  <a:spcPct val="0"/>
                </a:spcBef>
                <a:spcAft>
                  <a:spcPct val="0"/>
                </a:spcAft>
                <a:defRPr sz="2400" b="1">
                  <a:solidFill>
                    <a:schemeClr val="tx1"/>
                  </a:solidFill>
                  <a:latin typeface="Times" panose="02020603050405020304" pitchFamily="18" charset="0"/>
                </a:defRPr>
              </a:lvl9pPr>
            </a:lstStyle>
            <a:p>
              <a:pPr eaLnBrk="1" hangingPunct="1"/>
              <a:r>
                <a:rPr lang="en-US" altLang="zh-CN" sz="1800" b="0" i="1" smtClean="0">
                  <a:solidFill>
                    <a:srgbClr val="DD0111"/>
                  </a:solidFill>
                  <a:latin typeface="Times New Roman" panose="02020603050405020304" pitchFamily="18" charset="0"/>
                  <a:ea typeface="宋体" panose="02010600030101010101" pitchFamily="2" charset="-122"/>
                  <a:cs typeface="Times New Roman" panose="02020603050405020304" pitchFamily="18" charset="0"/>
                </a:rPr>
                <a:t>a</a:t>
              </a:r>
              <a:r>
                <a:rPr lang="en-US" altLang="zh-CN" sz="1800" b="0" i="1" baseline="-25000" smtClean="0">
                  <a:solidFill>
                    <a:srgbClr val="DD0111"/>
                  </a:solidFill>
                  <a:latin typeface="Times New Roman" panose="02020603050405020304" pitchFamily="18" charset="0"/>
                  <a:ea typeface="宋体" panose="02010600030101010101" pitchFamily="2" charset="-122"/>
                  <a:cs typeface="Times New Roman" panose="02020603050405020304" pitchFamily="18" charset="0"/>
                </a:rPr>
                <a:t>k</a:t>
              </a:r>
            </a:p>
          </p:txBody>
        </p:sp>
        <p:grpSp>
          <p:nvGrpSpPr>
            <p:cNvPr id="31" name="Group 18"/>
            <p:cNvGrpSpPr>
              <a:grpSpLocks/>
            </p:cNvGrpSpPr>
            <p:nvPr/>
          </p:nvGrpSpPr>
          <p:grpSpPr bwMode="auto">
            <a:xfrm>
              <a:off x="3303510" y="5238827"/>
              <a:ext cx="204787" cy="106363"/>
              <a:chOff x="2021" y="3010"/>
              <a:chExt cx="129" cy="67"/>
            </a:xfrm>
          </p:grpSpPr>
          <p:sp>
            <p:nvSpPr>
              <p:cNvPr id="32" name="Line 19"/>
              <p:cNvSpPr>
                <a:spLocks noChangeShapeType="1"/>
              </p:cNvSpPr>
              <p:nvPr/>
            </p:nvSpPr>
            <p:spPr bwMode="auto">
              <a:xfrm>
                <a:off x="2021" y="3044"/>
                <a:ext cx="129" cy="0"/>
              </a:xfrm>
              <a:prstGeom prst="line">
                <a:avLst/>
              </a:prstGeom>
              <a:noFill/>
              <a:ln w="25400">
                <a:solidFill>
                  <a:srgbClr val="DD011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400" b="1" smtClean="0">
                  <a:solidFill>
                    <a:srgbClr val="000000"/>
                  </a:solidFill>
                  <a:cs typeface="Times New Roman" panose="02020603050405020304" pitchFamily="18" charset="0"/>
                </a:endParaRPr>
              </a:p>
            </p:txBody>
          </p:sp>
          <p:sp>
            <p:nvSpPr>
              <p:cNvPr id="33" name="Line 20"/>
              <p:cNvSpPr>
                <a:spLocks noChangeShapeType="1"/>
              </p:cNvSpPr>
              <p:nvPr/>
            </p:nvSpPr>
            <p:spPr bwMode="auto">
              <a:xfrm>
                <a:off x="2147" y="3010"/>
                <a:ext cx="0" cy="67"/>
              </a:xfrm>
              <a:prstGeom prst="line">
                <a:avLst/>
              </a:prstGeom>
              <a:noFill/>
              <a:ln w="25400">
                <a:solidFill>
                  <a:srgbClr val="DD011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400" b="1" smtClean="0">
                  <a:solidFill>
                    <a:srgbClr val="000000"/>
                  </a:solidFill>
                  <a:cs typeface="Times New Roman" panose="02020603050405020304" pitchFamily="18" charset="0"/>
                </a:endParaRPr>
              </a:p>
            </p:txBody>
          </p:sp>
          <p:sp>
            <p:nvSpPr>
              <p:cNvPr id="34" name="Line 21"/>
              <p:cNvSpPr>
                <a:spLocks noChangeShapeType="1"/>
              </p:cNvSpPr>
              <p:nvPr/>
            </p:nvSpPr>
            <p:spPr bwMode="auto">
              <a:xfrm>
                <a:off x="2021" y="3010"/>
                <a:ext cx="0" cy="67"/>
              </a:xfrm>
              <a:prstGeom prst="line">
                <a:avLst/>
              </a:prstGeom>
              <a:noFill/>
              <a:ln w="25400">
                <a:solidFill>
                  <a:srgbClr val="DD011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400" b="1" smtClean="0">
                  <a:solidFill>
                    <a:srgbClr val="000000"/>
                  </a:solidFill>
                  <a:cs typeface="Times New Roman" panose="02020603050405020304" pitchFamily="18" charset="0"/>
                </a:endParaRPr>
              </a:p>
            </p:txBody>
          </p:sp>
        </p:grpSp>
      </p:grpSp>
    </p:spTree>
    <p:extLst>
      <p:ext uri="{BB962C8B-B14F-4D97-AF65-F5344CB8AC3E}">
        <p14:creationId xmlns:p14="http://schemas.microsoft.com/office/powerpoint/2010/main" val="2371667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标题 1">
            <a:extLst>
              <a:ext uri="{FF2B5EF4-FFF2-40B4-BE49-F238E27FC236}">
                <a16:creationId xmlns:a16="http://schemas.microsoft.com/office/drawing/2014/main" id="{64AE5E55-E802-2141-BE68-9DDDFAF64648}"/>
              </a:ext>
            </a:extLst>
          </p:cNvPr>
          <p:cNvSpPr>
            <a:spLocks noGrp="1"/>
          </p:cNvSpPr>
          <p:nvPr>
            <p:ph type="title"/>
          </p:nvPr>
        </p:nvSpPr>
        <p:spPr>
          <a:xfrm>
            <a:off x="1154113" y="214313"/>
            <a:ext cx="7793037" cy="1462087"/>
          </a:xfrm>
        </p:spPr>
        <p:txBody>
          <a:bodyPr/>
          <a:lstStyle/>
          <a:p>
            <a:pPr eaLnBrk="1" hangingPunct="1"/>
            <a:r>
              <a:rPr lang="zh-CN" altLang="en-US" dirty="0" smtClean="0"/>
              <a:t>回顾</a:t>
            </a:r>
            <a:r>
              <a:rPr lang="en-US" altLang="zh-CN" dirty="0" smtClean="0"/>
              <a:t>-</a:t>
            </a:r>
            <a:r>
              <a:rPr lang="zh-CN" altLang="en-US" dirty="0"/>
              <a:t>活动安排问题</a:t>
            </a:r>
          </a:p>
        </p:txBody>
      </p:sp>
      <p:sp>
        <p:nvSpPr>
          <p:cNvPr id="28674" name="幻灯片编号占位符 3">
            <a:extLst>
              <a:ext uri="{FF2B5EF4-FFF2-40B4-BE49-F238E27FC236}">
                <a16:creationId xmlns:a16="http://schemas.microsoft.com/office/drawing/2014/main" id="{39A84B77-82CB-FF43-A711-D11054688045}"/>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4EB2125-FA0E-4A4B-84C7-029B596346DE}"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
        <p:nvSpPr>
          <p:cNvPr id="28675" name="Rectangle 3">
            <a:extLst>
              <a:ext uri="{FF2B5EF4-FFF2-40B4-BE49-F238E27FC236}">
                <a16:creationId xmlns:a16="http://schemas.microsoft.com/office/drawing/2014/main" id="{37561517-F88C-004F-80C0-377D98456905}"/>
              </a:ext>
            </a:extLst>
          </p:cNvPr>
          <p:cNvSpPr txBox="1">
            <a:spLocks noChangeArrowheads="1"/>
          </p:cNvSpPr>
          <p:nvPr/>
        </p:nvSpPr>
        <p:spPr bwMode="auto">
          <a:xfrm>
            <a:off x="684005" y="2050256"/>
            <a:ext cx="8263145" cy="2381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lvl="0" eaLnBrk="1" hangingPunct="1">
              <a:lnSpc>
                <a:spcPct val="80000"/>
              </a:lnSpc>
              <a:buClr>
                <a:srgbClr val="3333CC"/>
              </a:buClr>
              <a:defRPr/>
            </a:pPr>
            <a:r>
              <a:rPr kumimoji="1" lang="zh-CN" altLang="en-US" sz="2800" b="0" i="0" u="none" strike="noStrike" kern="1200" cap="none" spc="0" normalizeH="0" baseline="0" noProof="0" dirty="0" smtClean="0">
                <a:ln>
                  <a:noFill/>
                </a:ln>
                <a:solidFill>
                  <a:srgbClr val="000000"/>
                </a:solidFill>
                <a:effectLst/>
                <a:uLnTx/>
                <a:uFillTx/>
                <a:latin typeface="Times New Roman" panose="02020603050405020304" pitchFamily="18" charset="0"/>
                <a:cs typeface="Times New Roman" panose="02020603050405020304" pitchFamily="18" charset="0"/>
              </a:rPr>
              <a:t>贪心选择策略</a:t>
            </a:r>
            <a:endParaRPr lang="en-US" altLang="zh-CN" sz="2800" dirty="0">
              <a:solidFill>
                <a:srgbClr val="00339B"/>
              </a:solidFill>
              <a:latin typeface="Arial" panose="020B0604020202020204" pitchFamily="34" charset="0"/>
            </a:endParaRPr>
          </a:p>
          <a:p>
            <a:pPr lvl="1" eaLnBrk="1" hangingPunct="1">
              <a:buClr>
                <a:srgbClr val="FF0000"/>
              </a:buClr>
            </a:pPr>
            <a:r>
              <a:rPr lang="zh-CN" altLang="en-US" sz="2400" dirty="0" smtClean="0">
                <a:latin typeface="Times New Roman" panose="02020603050405020304" pitchFamily="18" charset="0"/>
                <a:cs typeface="Times New Roman" panose="02020603050405020304" pitchFamily="18" charset="0"/>
              </a:rPr>
              <a:t>将</a:t>
            </a:r>
            <a:r>
              <a:rPr lang="zh-CN" altLang="en-US" sz="2400" dirty="0">
                <a:latin typeface="Times New Roman" panose="02020603050405020304" pitchFamily="18" charset="0"/>
                <a:cs typeface="Times New Roman" panose="02020603050405020304" pitchFamily="18" charset="0"/>
              </a:rPr>
              <a:t>所有的活动按照结束时间排列</a:t>
            </a:r>
            <a:r>
              <a:rPr lang="en-US" altLang="zh-CN" sz="2400"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a</a:t>
            </a:r>
            <a:r>
              <a:rPr lang="en-US" altLang="zh-CN" sz="2400" baseline="-25000"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a</a:t>
            </a:r>
            <a:r>
              <a:rPr lang="en-US" altLang="zh-CN" sz="2400" baseline="-25000"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 , …, </a:t>
            </a:r>
            <a:r>
              <a:rPr lang="en-US" altLang="zh-CN" sz="2400" i="1" dirty="0">
                <a:latin typeface="Times New Roman" panose="02020603050405020304" pitchFamily="18" charset="0"/>
                <a:cs typeface="Times New Roman" panose="02020603050405020304" pitchFamily="18" charset="0"/>
              </a:rPr>
              <a:t>a</a:t>
            </a:r>
            <a:r>
              <a:rPr lang="en-US" altLang="zh-CN" sz="2400" i="1" baseline="-25000" dirty="0">
                <a:latin typeface="Times New Roman" panose="02020603050405020304" pitchFamily="18" charset="0"/>
                <a:cs typeface="Times New Roman" panose="02020603050405020304" pitchFamily="18" charset="0"/>
              </a:rPr>
              <a:t>n</a:t>
            </a:r>
            <a:r>
              <a:rPr lang="en-US" altLang="zh-CN" sz="2400" dirty="0">
                <a:latin typeface="Times New Roman" panose="02020603050405020304" pitchFamily="18" charset="0"/>
                <a:cs typeface="Times New Roman" panose="02020603050405020304" pitchFamily="18" charset="0"/>
              </a:rPr>
              <a:t>)</a:t>
            </a:r>
          </a:p>
          <a:p>
            <a:pPr lvl="1" eaLnBrk="1" hangingPunct="1">
              <a:buClr>
                <a:srgbClr val="FF0000"/>
              </a:buClr>
              <a:defRPr/>
            </a:pPr>
            <a:r>
              <a:rPr lang="zh-CN" altLang="en-US" sz="2400" dirty="0">
                <a:latin typeface="Times New Roman" panose="02020603050405020304" pitchFamily="18" charset="0"/>
                <a:cs typeface="Times New Roman" panose="02020603050405020304" pitchFamily="18" charset="0"/>
              </a:rPr>
              <a:t>选择第一个活动</a:t>
            </a:r>
            <a:r>
              <a:rPr lang="en-US" altLang="zh-CN" sz="2400"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a</a:t>
            </a:r>
            <a:r>
              <a:rPr lang="en-US" altLang="zh-CN" sz="2400" baseline="-25000" dirty="0">
                <a:latin typeface="Times New Roman" panose="02020603050405020304" pitchFamily="18" charset="0"/>
                <a:cs typeface="Times New Roman" panose="02020603050405020304" pitchFamily="18" charset="0"/>
              </a:rPr>
              <a:t>1</a:t>
            </a:r>
          </a:p>
          <a:p>
            <a:pPr lvl="1" eaLnBrk="1" hangingPunct="1">
              <a:buClr>
                <a:srgbClr val="FF0000"/>
              </a:buClr>
              <a:defRPr/>
            </a:pPr>
            <a:r>
              <a:rPr lang="zh-CN" altLang="en-US" sz="2400" dirty="0">
                <a:latin typeface="Times New Roman" panose="02020603050405020304" pitchFamily="18" charset="0"/>
                <a:cs typeface="Times New Roman" panose="02020603050405020304" pitchFamily="18" charset="0"/>
              </a:rPr>
              <a:t>删除那些在</a:t>
            </a:r>
            <a:r>
              <a:rPr lang="en-US" altLang="zh-CN" sz="2400" i="1" dirty="0">
                <a:latin typeface="Times New Roman" panose="02020603050405020304" pitchFamily="18" charset="0"/>
                <a:cs typeface="Times New Roman" panose="02020603050405020304" pitchFamily="18" charset="0"/>
              </a:rPr>
              <a:t>a</a:t>
            </a:r>
            <a:r>
              <a:rPr lang="en-US" altLang="zh-CN" sz="2400" baseline="-250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结束之前就开始的活动</a:t>
            </a:r>
            <a:endParaRPr lang="en-US" altLang="zh-CN" sz="2400" baseline="-25000" dirty="0">
              <a:latin typeface="Times New Roman" panose="02020603050405020304" pitchFamily="18" charset="0"/>
              <a:cs typeface="Times New Roman" panose="02020603050405020304" pitchFamily="18" charset="0"/>
            </a:endParaRPr>
          </a:p>
          <a:p>
            <a:pPr lvl="1" eaLnBrk="1" hangingPunct="1">
              <a:buClr>
                <a:srgbClr val="FF0000"/>
              </a:buClr>
              <a:defRPr/>
            </a:pPr>
            <a:r>
              <a:rPr lang="zh-CN" altLang="en-US" sz="2400" dirty="0">
                <a:latin typeface="Times New Roman" panose="02020603050405020304" pitchFamily="18" charset="0"/>
                <a:cs typeface="Times New Roman" panose="02020603050405020304" pitchFamily="18" charset="0"/>
              </a:rPr>
              <a:t>在剩余的活动中重复以上</a:t>
            </a:r>
            <a:r>
              <a:rPr lang="zh-CN" altLang="en-US" sz="2400" dirty="0" smtClean="0">
                <a:latin typeface="Times New Roman" panose="02020603050405020304" pitchFamily="18" charset="0"/>
                <a:cs typeface="Times New Roman" panose="02020603050405020304" pitchFamily="18" charset="0"/>
              </a:rPr>
              <a:t>步骤</a:t>
            </a:r>
            <a:endParaRPr lang="en-US" altLang="zh-CN" sz="2400" dirty="0">
              <a:latin typeface="Times New Roman" panose="02020603050405020304" pitchFamily="18" charset="0"/>
              <a:cs typeface="Times New Roman" panose="02020603050405020304" pitchFamily="18" charset="0"/>
            </a:endParaRPr>
          </a:p>
        </p:txBody>
      </p:sp>
      <p:sp>
        <p:nvSpPr>
          <p:cNvPr id="16" name="文本框 1">
            <a:extLst>
              <a:ext uri="{FF2B5EF4-FFF2-40B4-BE49-F238E27FC236}">
                <a16:creationId xmlns:a16="http://schemas.microsoft.com/office/drawing/2014/main" id="{BD250A80-7DC3-FE46-8E0C-3BDD9943E579}"/>
              </a:ext>
            </a:extLst>
          </p:cNvPr>
          <p:cNvSpPr txBox="1">
            <a:spLocks noChangeArrowheads="1"/>
          </p:cNvSpPr>
          <p:nvPr/>
        </p:nvSpPr>
        <p:spPr bwMode="auto">
          <a:xfrm>
            <a:off x="546100" y="4640632"/>
            <a:ext cx="5772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1"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贪心选择：选择结束时间最早的活动 </a:t>
            </a:r>
            <a:r>
              <a:rPr kumimoji="0" lang="en-US" altLang="zh-CN" sz="2200" b="0" i="1" u="none" strike="noStrike" kern="1200" cap="none" spc="0" normalizeH="0" baseline="0" noProof="0" dirty="0">
                <a:ln>
                  <a:noFill/>
                </a:ln>
                <a:solidFill>
                  <a:srgbClr val="006500"/>
                </a:solidFill>
                <a:effectLst/>
                <a:uLnTx/>
                <a:uFillTx/>
                <a:latin typeface="Times New Roman" panose="02020603050405020304" pitchFamily="18" charset="0"/>
                <a:ea typeface="宋体" panose="02010600030101010101" pitchFamily="2" charset="-122"/>
              </a:rPr>
              <a:t>a</a:t>
            </a:r>
            <a:r>
              <a:rPr kumimoji="0" lang="en-US" altLang="zh-CN" sz="2200" b="0" i="0" u="none" strike="noStrike" kern="1200" cap="none" spc="0" normalizeH="0" baseline="-25000" noProof="0" dirty="0">
                <a:ln>
                  <a:noFill/>
                </a:ln>
                <a:solidFill>
                  <a:srgbClr val="006500"/>
                </a:solidFill>
                <a:effectLst/>
                <a:uLnTx/>
                <a:uFillTx/>
                <a:latin typeface="Times New Roman" panose="02020603050405020304" pitchFamily="18" charset="0"/>
                <a:ea typeface="宋体" panose="02010600030101010101" pitchFamily="2" charset="-122"/>
              </a:rPr>
              <a:t>1</a:t>
            </a:r>
          </a:p>
        </p:txBody>
      </p:sp>
      <p:sp>
        <p:nvSpPr>
          <p:cNvPr id="17" name="文本框 2">
            <a:extLst>
              <a:ext uri="{FF2B5EF4-FFF2-40B4-BE49-F238E27FC236}">
                <a16:creationId xmlns:a16="http://schemas.microsoft.com/office/drawing/2014/main" id="{6AEE959B-AADB-AD46-B556-ED17CF585066}"/>
              </a:ext>
            </a:extLst>
          </p:cNvPr>
          <p:cNvSpPr txBox="1">
            <a:spLocks noChangeArrowheads="1"/>
          </p:cNvSpPr>
          <p:nvPr/>
        </p:nvSpPr>
        <p:spPr bwMode="auto">
          <a:xfrm>
            <a:off x="546100" y="5257618"/>
            <a:ext cx="85979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lvl="1" eaLnBrk="1" hangingPunct="1">
              <a:spcBef>
                <a:spcPct val="0"/>
              </a:spcBef>
              <a:buClrTx/>
              <a:buSzTx/>
              <a:buNone/>
              <a:defRPr/>
            </a:pP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S</a:t>
            </a:r>
            <a:r>
              <a:rPr kumimoji="1" lang="en-US" altLang="zh-CN" sz="2400" b="0" i="0" u="none" strike="noStrike" kern="1200" cap="none" spc="0" normalizeH="0" baseline="-25000" noProof="0" dirty="0">
                <a:ln>
                  <a:noFill/>
                </a:ln>
                <a:solidFill>
                  <a:srgbClr val="000000"/>
                </a:solidFill>
                <a:effectLst/>
                <a:uLnTx/>
                <a:uFillTx/>
                <a:latin typeface="Times New Roman" panose="02020603050405020304" pitchFamily="18" charset="0"/>
                <a:ea typeface="宋体" panose="02010600030101010101" pitchFamily="2" charset="-122"/>
              </a:rPr>
              <a:t>11</a:t>
            </a:r>
            <a:r>
              <a:rPr kumimoji="0" lang="en-US" altLang="zh-CN" sz="2400" b="0" i="0" u="none" strike="noStrike" kern="1200" cap="none" spc="0" normalizeH="0" baseline="0" noProof="0" dirty="0">
                <a:ln>
                  <a:noFill/>
                </a:ln>
                <a:solidFill>
                  <a:srgbClr val="006500"/>
                </a:solidFill>
                <a:effectLst/>
                <a:uLnTx/>
                <a:uFillTx/>
                <a:latin typeface="SymbolMT"/>
                <a:ea typeface="SymbolMT"/>
                <a:cs typeface="SymbolMT"/>
              </a:rPr>
              <a:t>∪{</a:t>
            </a:r>
            <a:r>
              <a:rPr kumimoji="0" lang="en-US" altLang="zh-CN" sz="2400" b="0" i="1" u="none" strike="noStrike" kern="1200" cap="none" spc="0" normalizeH="0" baseline="0" noProof="0" dirty="0">
                <a:ln>
                  <a:noFill/>
                </a:ln>
                <a:solidFill>
                  <a:srgbClr val="006500"/>
                </a:solidFill>
                <a:effectLst/>
                <a:uLnTx/>
                <a:uFillTx/>
                <a:latin typeface="Times New Roman" panose="02020603050405020304" pitchFamily="18" charset="0"/>
                <a:ea typeface="宋体" panose="02010600030101010101" pitchFamily="2" charset="-122"/>
              </a:rPr>
              <a:t>a</a:t>
            </a:r>
            <a:r>
              <a:rPr kumimoji="0" lang="en-US" altLang="zh-CN" sz="2400" b="0" i="0" u="none" strike="noStrike" kern="1200" cap="none" spc="0" normalizeH="0" baseline="-25000" noProof="0" dirty="0">
                <a:ln>
                  <a:noFill/>
                </a:ln>
                <a:solidFill>
                  <a:srgbClr val="006500"/>
                </a:solidFill>
                <a:effectLst/>
                <a:uLnTx/>
                <a:uFillTx/>
                <a:latin typeface="Times New Roman" panose="02020603050405020304" pitchFamily="18" charset="0"/>
                <a:ea typeface="宋体" panose="02010600030101010101" pitchFamily="2" charset="-122"/>
              </a:rPr>
              <a:t>1</a:t>
            </a:r>
            <a:r>
              <a:rPr kumimoji="0" lang="en-US" altLang="zh-CN" sz="2400" b="0" i="0" u="none" strike="noStrike" kern="1200" cap="none" spc="0" normalizeH="0" baseline="0" noProof="0" dirty="0">
                <a:ln>
                  <a:noFill/>
                </a:ln>
                <a:solidFill>
                  <a:srgbClr val="006500"/>
                </a:solidFill>
                <a:effectLst/>
                <a:uLnTx/>
                <a:uFillTx/>
                <a:latin typeface="SymbolMT"/>
                <a:ea typeface="SymbolMT"/>
                <a:cs typeface="SymbolMT"/>
              </a:rPr>
              <a:t>} ∪</a:t>
            </a:r>
            <a:r>
              <a:rPr kumimoji="1" lang="en-US" altLang="zh-CN"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S</a:t>
            </a:r>
            <a:r>
              <a:rPr kumimoji="1" lang="en-US" altLang="zh-CN" sz="2400" b="0" i="0" u="none" strike="noStrike" kern="1200" cap="none" spc="0" normalizeH="0" baseline="-25000" noProof="0" dirty="0" smtClean="0">
                <a:ln>
                  <a:noFill/>
                </a:ln>
                <a:solidFill>
                  <a:srgbClr val="000000"/>
                </a:solidFill>
                <a:effectLst/>
                <a:uLnTx/>
                <a:uFillTx/>
                <a:latin typeface="Times New Roman" panose="02020603050405020304" pitchFamily="18" charset="0"/>
                <a:ea typeface="宋体" panose="02010600030101010101" pitchFamily="2" charset="-122"/>
              </a:rPr>
              <a:t>1n</a:t>
            </a:r>
            <a:r>
              <a:rPr lang="zh-CN" altLang="en-US" sz="2400" dirty="0">
                <a:solidFill>
                  <a:srgbClr val="000000"/>
                </a:solidFill>
                <a:latin typeface="Times New Roman" panose="02020603050405020304" pitchFamily="18" charset="0"/>
              </a:rPr>
              <a:t> ，其中</a:t>
            </a: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S</a:t>
            </a:r>
            <a:r>
              <a:rPr kumimoji="1" lang="en-US" altLang="zh-CN" sz="2400" b="0" i="0" u="none" strike="noStrike" kern="1200" cap="none" spc="0" normalizeH="0" baseline="-25000" noProof="0" dirty="0">
                <a:ln>
                  <a:noFill/>
                </a:ln>
                <a:solidFill>
                  <a:srgbClr val="000000"/>
                </a:solidFill>
                <a:effectLst/>
                <a:uLnTx/>
                <a:uFillTx/>
                <a:latin typeface="Times New Roman" panose="02020603050405020304" pitchFamily="18" charset="0"/>
                <a:ea typeface="宋体" panose="02010600030101010101" pitchFamily="2" charset="-122"/>
              </a:rPr>
              <a:t>11</a:t>
            </a:r>
            <a:r>
              <a:rPr kumimoji="1"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是空集，且具有最优</a:t>
            </a:r>
            <a:r>
              <a:rPr kumimoji="1" lang="zh-CN" altLang="en-US"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子结构、贪心选择性质</a:t>
            </a:r>
            <a:endParaRPr kumimoji="1"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4581373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幻灯片编号占位符 5">
            <a:extLst>
              <a:ext uri="{FF2B5EF4-FFF2-40B4-BE49-F238E27FC236}">
                <a16:creationId xmlns:a16="http://schemas.microsoft.com/office/drawing/2014/main" id="{C4F75175-0247-0843-BB59-65CCEC857BA2}"/>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0F675D3-C4C0-7F45-8FC1-BB72B1AAFAF9}"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pic>
        <p:nvPicPr>
          <p:cNvPr id="35843" name="Picture 4">
            <a:extLst>
              <a:ext uri="{FF2B5EF4-FFF2-40B4-BE49-F238E27FC236}">
                <a16:creationId xmlns:a16="http://schemas.microsoft.com/office/drawing/2014/main" id="{9E401F77-6924-B14B-AE7D-E1818C9FC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075" y="2925278"/>
            <a:ext cx="7345363" cy="271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组合 5"/>
          <p:cNvGrpSpPr/>
          <p:nvPr/>
        </p:nvGrpSpPr>
        <p:grpSpPr>
          <a:xfrm>
            <a:off x="5666601" y="1534094"/>
            <a:ext cx="3195638" cy="1412875"/>
            <a:chOff x="5280025" y="1017588"/>
            <a:chExt cx="3195638" cy="1412875"/>
          </a:xfrm>
        </p:grpSpPr>
        <p:grpSp>
          <p:nvGrpSpPr>
            <p:cNvPr id="7" name="Group 4"/>
            <p:cNvGrpSpPr>
              <a:grpSpLocks/>
            </p:cNvGrpSpPr>
            <p:nvPr/>
          </p:nvGrpSpPr>
          <p:grpSpPr bwMode="auto">
            <a:xfrm>
              <a:off x="5280025" y="2025650"/>
              <a:ext cx="1231900" cy="100013"/>
              <a:chOff x="3456" y="1216"/>
              <a:chExt cx="776" cy="63"/>
            </a:xfrm>
          </p:grpSpPr>
          <p:sp>
            <p:nvSpPr>
              <p:cNvPr id="31" name="Line 5"/>
              <p:cNvSpPr>
                <a:spLocks noChangeShapeType="1"/>
              </p:cNvSpPr>
              <p:nvPr/>
            </p:nvSpPr>
            <p:spPr bwMode="auto">
              <a:xfrm>
                <a:off x="3456" y="1248"/>
                <a:ext cx="772"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smtClean="0">
                  <a:ln>
                    <a:noFill/>
                  </a:ln>
                  <a:solidFill>
                    <a:srgbClr val="000000"/>
                  </a:solidFill>
                  <a:effectLst/>
                  <a:uLnTx/>
                  <a:uFillTx/>
                  <a:latin typeface="Times" panose="02020603050405020304" pitchFamily="18" charset="0"/>
                  <a:ea typeface="+mn-ea"/>
                  <a:cs typeface="+mn-cs"/>
                </a:endParaRPr>
              </a:p>
            </p:txBody>
          </p:sp>
          <p:sp>
            <p:nvSpPr>
              <p:cNvPr id="32" name="Line 6"/>
              <p:cNvSpPr>
                <a:spLocks noChangeShapeType="1"/>
              </p:cNvSpPr>
              <p:nvPr/>
            </p:nvSpPr>
            <p:spPr bwMode="auto">
              <a:xfrm>
                <a:off x="4227" y="1216"/>
                <a:ext cx="5" cy="6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smtClean="0">
                  <a:ln>
                    <a:noFill/>
                  </a:ln>
                  <a:solidFill>
                    <a:srgbClr val="000000"/>
                  </a:solidFill>
                  <a:effectLst/>
                  <a:uLnTx/>
                  <a:uFillTx/>
                  <a:latin typeface="Times" panose="02020603050405020304" pitchFamily="18" charset="0"/>
                  <a:ea typeface="+mn-ea"/>
                  <a:cs typeface="+mn-cs"/>
                </a:endParaRPr>
              </a:p>
            </p:txBody>
          </p:sp>
        </p:grpSp>
        <p:sp>
          <p:nvSpPr>
            <p:cNvPr id="8" name="Text Box 7"/>
            <p:cNvSpPr txBox="1">
              <a:spLocks noChangeArrowheads="1"/>
            </p:cNvSpPr>
            <p:nvPr/>
          </p:nvSpPr>
          <p:spPr bwMode="auto">
            <a:xfrm>
              <a:off x="6383338" y="2063750"/>
              <a:ext cx="2905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Times" panose="02020603050405020304" pitchFamily="18" charset="0"/>
                </a:defRPr>
              </a:lvl1pPr>
              <a:lvl2pPr marL="742950" indent="-285750">
                <a:defRPr sz="2400" b="1">
                  <a:solidFill>
                    <a:schemeClr val="tx1"/>
                  </a:solidFill>
                  <a:latin typeface="Times" panose="02020603050405020304" pitchFamily="18" charset="0"/>
                </a:defRPr>
              </a:lvl2pPr>
              <a:lvl3pPr marL="1143000" indent="-228600">
                <a:defRPr sz="2400" b="1">
                  <a:solidFill>
                    <a:schemeClr val="tx1"/>
                  </a:solidFill>
                  <a:latin typeface="Times" panose="02020603050405020304" pitchFamily="18" charset="0"/>
                </a:defRPr>
              </a:lvl3pPr>
              <a:lvl4pPr marL="1600200" indent="-228600">
                <a:defRPr sz="2400" b="1">
                  <a:solidFill>
                    <a:schemeClr val="tx1"/>
                  </a:solidFill>
                  <a:latin typeface="Times" panose="02020603050405020304" pitchFamily="18" charset="0"/>
                </a:defRPr>
              </a:lvl4pPr>
              <a:lvl5pPr marL="2057400" indent="-228600">
                <a:defRPr sz="2400" b="1">
                  <a:solidFill>
                    <a:schemeClr val="tx1"/>
                  </a:solidFill>
                  <a:latin typeface="Times" panose="02020603050405020304" pitchFamily="18" charset="0"/>
                </a:defRPr>
              </a:lvl5pPr>
              <a:lvl6pPr marL="2514600" indent="-228600" algn="ctr" eaLnBrk="0" fontAlgn="base" hangingPunct="0">
                <a:spcBef>
                  <a:spcPct val="0"/>
                </a:spcBef>
                <a:spcAft>
                  <a:spcPct val="0"/>
                </a:spcAft>
                <a:defRPr sz="2400" b="1">
                  <a:solidFill>
                    <a:schemeClr val="tx1"/>
                  </a:solidFill>
                  <a:latin typeface="Times" panose="02020603050405020304" pitchFamily="18" charset="0"/>
                </a:defRPr>
              </a:lvl6pPr>
              <a:lvl7pPr marL="2971800" indent="-228600" algn="ctr" eaLnBrk="0" fontAlgn="base" hangingPunct="0">
                <a:spcBef>
                  <a:spcPct val="0"/>
                </a:spcBef>
                <a:spcAft>
                  <a:spcPct val="0"/>
                </a:spcAft>
                <a:defRPr sz="2400" b="1">
                  <a:solidFill>
                    <a:schemeClr val="tx1"/>
                  </a:solidFill>
                  <a:latin typeface="Times" panose="02020603050405020304" pitchFamily="18" charset="0"/>
                </a:defRPr>
              </a:lvl7pPr>
              <a:lvl8pPr marL="3429000" indent="-228600" algn="ctr" eaLnBrk="0" fontAlgn="base" hangingPunct="0">
                <a:spcBef>
                  <a:spcPct val="0"/>
                </a:spcBef>
                <a:spcAft>
                  <a:spcPct val="0"/>
                </a:spcAft>
                <a:defRPr sz="2400" b="1">
                  <a:solidFill>
                    <a:schemeClr val="tx1"/>
                  </a:solidFill>
                  <a:latin typeface="Times" panose="02020603050405020304" pitchFamily="18" charset="0"/>
                </a:defRPr>
              </a:lvl8pPr>
              <a:lvl9pPr marL="3886200" indent="-228600" algn="ctr" eaLnBrk="0" fontAlgn="base" hangingPunct="0">
                <a:spcBef>
                  <a:spcPct val="0"/>
                </a:spcBef>
                <a:spcAft>
                  <a:spcPct val="0"/>
                </a:spcAft>
                <a:defRPr sz="2400" b="1">
                  <a:solidFill>
                    <a:schemeClr val="tx1"/>
                  </a:solidFill>
                  <a:latin typeface="Times"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1"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f</a:t>
              </a:r>
              <a:r>
                <a:rPr kumimoji="0" lang="en-US" altLang="zh-CN" sz="1800" b="0" i="1" u="none" strike="noStrike" kern="1200" cap="none" spc="0" normalizeH="0" baseline="-2500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i</a:t>
              </a:r>
            </a:p>
          </p:txBody>
        </p:sp>
        <p:sp>
          <p:nvSpPr>
            <p:cNvPr id="9" name="Text Box 8"/>
            <p:cNvSpPr txBox="1">
              <a:spLocks noChangeArrowheads="1"/>
            </p:cNvSpPr>
            <p:nvPr/>
          </p:nvSpPr>
          <p:spPr bwMode="auto">
            <a:xfrm>
              <a:off x="5683250" y="1995488"/>
              <a:ext cx="3413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Times" panose="02020603050405020304" pitchFamily="18" charset="0"/>
                </a:defRPr>
              </a:lvl1pPr>
              <a:lvl2pPr marL="742950" indent="-285750">
                <a:defRPr sz="2400" b="1">
                  <a:solidFill>
                    <a:schemeClr val="tx1"/>
                  </a:solidFill>
                  <a:latin typeface="Times" panose="02020603050405020304" pitchFamily="18" charset="0"/>
                </a:defRPr>
              </a:lvl2pPr>
              <a:lvl3pPr marL="1143000" indent="-228600">
                <a:defRPr sz="2400" b="1">
                  <a:solidFill>
                    <a:schemeClr val="tx1"/>
                  </a:solidFill>
                  <a:latin typeface="Times" panose="02020603050405020304" pitchFamily="18" charset="0"/>
                </a:defRPr>
              </a:lvl3pPr>
              <a:lvl4pPr marL="1600200" indent="-228600">
                <a:defRPr sz="2400" b="1">
                  <a:solidFill>
                    <a:schemeClr val="tx1"/>
                  </a:solidFill>
                  <a:latin typeface="Times" panose="02020603050405020304" pitchFamily="18" charset="0"/>
                </a:defRPr>
              </a:lvl4pPr>
              <a:lvl5pPr marL="2057400" indent="-228600">
                <a:defRPr sz="2400" b="1">
                  <a:solidFill>
                    <a:schemeClr val="tx1"/>
                  </a:solidFill>
                  <a:latin typeface="Times" panose="02020603050405020304" pitchFamily="18" charset="0"/>
                </a:defRPr>
              </a:lvl5pPr>
              <a:lvl6pPr marL="2514600" indent="-228600" algn="ctr" eaLnBrk="0" fontAlgn="base" hangingPunct="0">
                <a:spcBef>
                  <a:spcPct val="0"/>
                </a:spcBef>
                <a:spcAft>
                  <a:spcPct val="0"/>
                </a:spcAft>
                <a:defRPr sz="2400" b="1">
                  <a:solidFill>
                    <a:schemeClr val="tx1"/>
                  </a:solidFill>
                  <a:latin typeface="Times" panose="02020603050405020304" pitchFamily="18" charset="0"/>
                </a:defRPr>
              </a:lvl6pPr>
              <a:lvl7pPr marL="2971800" indent="-228600" algn="ctr" eaLnBrk="0" fontAlgn="base" hangingPunct="0">
                <a:spcBef>
                  <a:spcPct val="0"/>
                </a:spcBef>
                <a:spcAft>
                  <a:spcPct val="0"/>
                </a:spcAft>
                <a:defRPr sz="2400" b="1">
                  <a:solidFill>
                    <a:schemeClr val="tx1"/>
                  </a:solidFill>
                  <a:latin typeface="Times" panose="02020603050405020304" pitchFamily="18" charset="0"/>
                </a:defRPr>
              </a:lvl7pPr>
              <a:lvl8pPr marL="3429000" indent="-228600" algn="ctr" eaLnBrk="0" fontAlgn="base" hangingPunct="0">
                <a:spcBef>
                  <a:spcPct val="0"/>
                </a:spcBef>
                <a:spcAft>
                  <a:spcPct val="0"/>
                </a:spcAft>
                <a:defRPr sz="2400" b="1">
                  <a:solidFill>
                    <a:schemeClr val="tx1"/>
                  </a:solidFill>
                  <a:latin typeface="Times" panose="02020603050405020304" pitchFamily="18" charset="0"/>
                </a:defRPr>
              </a:lvl8pPr>
              <a:lvl9pPr marL="3886200" indent="-228600" algn="ctr" eaLnBrk="0" fontAlgn="base" hangingPunct="0">
                <a:spcBef>
                  <a:spcPct val="0"/>
                </a:spcBef>
                <a:spcAft>
                  <a:spcPct val="0"/>
                </a:spcAft>
                <a:defRPr sz="2400" b="1">
                  <a:solidFill>
                    <a:schemeClr val="tx1"/>
                  </a:solidFill>
                  <a:latin typeface="Times"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1"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a</a:t>
              </a:r>
              <a:r>
                <a:rPr kumimoji="0" lang="en-US" altLang="zh-CN" sz="1800" b="0" i="1" u="none" strike="noStrike" kern="1200" cap="none" spc="0" normalizeH="0" baseline="-2500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i</a:t>
              </a:r>
            </a:p>
          </p:txBody>
        </p:sp>
        <p:grpSp>
          <p:nvGrpSpPr>
            <p:cNvPr id="10" name="Group 9"/>
            <p:cNvGrpSpPr>
              <a:grpSpLocks/>
            </p:cNvGrpSpPr>
            <p:nvPr/>
          </p:nvGrpSpPr>
          <p:grpSpPr bwMode="auto">
            <a:xfrm>
              <a:off x="5791200" y="1017588"/>
              <a:ext cx="1517650" cy="439737"/>
              <a:chOff x="3648" y="641"/>
              <a:chExt cx="956" cy="277"/>
            </a:xfrm>
          </p:grpSpPr>
          <p:grpSp>
            <p:nvGrpSpPr>
              <p:cNvPr id="25" name="Group 10"/>
              <p:cNvGrpSpPr>
                <a:grpSpLocks/>
              </p:cNvGrpSpPr>
              <p:nvPr/>
            </p:nvGrpSpPr>
            <p:grpSpPr bwMode="auto">
              <a:xfrm>
                <a:off x="3648" y="830"/>
                <a:ext cx="779" cy="64"/>
                <a:chOff x="3648" y="890"/>
                <a:chExt cx="779" cy="64"/>
              </a:xfrm>
            </p:grpSpPr>
            <p:sp>
              <p:nvSpPr>
                <p:cNvPr id="28" name="Line 11"/>
                <p:cNvSpPr>
                  <a:spLocks noChangeShapeType="1"/>
                </p:cNvSpPr>
                <p:nvPr/>
              </p:nvSpPr>
              <p:spPr bwMode="auto">
                <a:xfrm>
                  <a:off x="3653" y="923"/>
                  <a:ext cx="772"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smtClean="0">
                    <a:ln>
                      <a:noFill/>
                    </a:ln>
                    <a:solidFill>
                      <a:srgbClr val="000000"/>
                    </a:solidFill>
                    <a:effectLst/>
                    <a:uLnTx/>
                    <a:uFillTx/>
                    <a:latin typeface="Times" panose="02020603050405020304" pitchFamily="18" charset="0"/>
                    <a:ea typeface="+mn-ea"/>
                    <a:cs typeface="+mn-cs"/>
                  </a:endParaRPr>
                </a:p>
              </p:txBody>
            </p:sp>
            <p:sp>
              <p:nvSpPr>
                <p:cNvPr id="29" name="Line 12"/>
                <p:cNvSpPr>
                  <a:spLocks noChangeShapeType="1"/>
                </p:cNvSpPr>
                <p:nvPr/>
              </p:nvSpPr>
              <p:spPr bwMode="auto">
                <a:xfrm>
                  <a:off x="3648" y="891"/>
                  <a:ext cx="5" cy="6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smtClean="0">
                    <a:ln>
                      <a:noFill/>
                    </a:ln>
                    <a:solidFill>
                      <a:srgbClr val="000000"/>
                    </a:solidFill>
                    <a:effectLst/>
                    <a:uLnTx/>
                    <a:uFillTx/>
                    <a:latin typeface="Times" panose="02020603050405020304" pitchFamily="18" charset="0"/>
                    <a:ea typeface="+mn-ea"/>
                    <a:cs typeface="+mn-cs"/>
                  </a:endParaRPr>
                </a:p>
              </p:txBody>
            </p:sp>
            <p:sp>
              <p:nvSpPr>
                <p:cNvPr id="30" name="Line 13"/>
                <p:cNvSpPr>
                  <a:spLocks noChangeShapeType="1"/>
                </p:cNvSpPr>
                <p:nvPr/>
              </p:nvSpPr>
              <p:spPr bwMode="auto">
                <a:xfrm>
                  <a:off x="4422" y="890"/>
                  <a:ext cx="5" cy="6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smtClean="0">
                    <a:ln>
                      <a:noFill/>
                    </a:ln>
                    <a:solidFill>
                      <a:srgbClr val="000000"/>
                    </a:solidFill>
                    <a:effectLst/>
                    <a:uLnTx/>
                    <a:uFillTx/>
                    <a:latin typeface="Times" panose="02020603050405020304" pitchFamily="18" charset="0"/>
                    <a:ea typeface="+mn-ea"/>
                    <a:cs typeface="+mn-cs"/>
                  </a:endParaRPr>
                </a:p>
              </p:txBody>
            </p:sp>
          </p:grpSp>
          <p:sp>
            <p:nvSpPr>
              <p:cNvPr id="26" name="Text Box 14"/>
              <p:cNvSpPr txBox="1">
                <a:spLocks noChangeArrowheads="1"/>
              </p:cNvSpPr>
              <p:nvPr/>
            </p:nvSpPr>
            <p:spPr bwMode="auto">
              <a:xfrm>
                <a:off x="3929" y="641"/>
                <a:ext cx="25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Times" panose="02020603050405020304" pitchFamily="18" charset="0"/>
                  </a:defRPr>
                </a:lvl1pPr>
                <a:lvl2pPr marL="742950" indent="-285750">
                  <a:defRPr sz="2400" b="1">
                    <a:solidFill>
                      <a:schemeClr val="tx1"/>
                    </a:solidFill>
                    <a:latin typeface="Times" panose="02020603050405020304" pitchFamily="18" charset="0"/>
                  </a:defRPr>
                </a:lvl2pPr>
                <a:lvl3pPr marL="1143000" indent="-228600">
                  <a:defRPr sz="2400" b="1">
                    <a:solidFill>
                      <a:schemeClr val="tx1"/>
                    </a:solidFill>
                    <a:latin typeface="Times" panose="02020603050405020304" pitchFamily="18" charset="0"/>
                  </a:defRPr>
                </a:lvl3pPr>
                <a:lvl4pPr marL="1600200" indent="-228600">
                  <a:defRPr sz="2400" b="1">
                    <a:solidFill>
                      <a:schemeClr val="tx1"/>
                    </a:solidFill>
                    <a:latin typeface="Times" panose="02020603050405020304" pitchFamily="18" charset="0"/>
                  </a:defRPr>
                </a:lvl4pPr>
                <a:lvl5pPr marL="2057400" indent="-228600">
                  <a:defRPr sz="2400" b="1">
                    <a:solidFill>
                      <a:schemeClr val="tx1"/>
                    </a:solidFill>
                    <a:latin typeface="Times" panose="02020603050405020304" pitchFamily="18" charset="0"/>
                  </a:defRPr>
                </a:lvl5pPr>
                <a:lvl6pPr marL="2514600" indent="-228600" algn="ctr" eaLnBrk="0" fontAlgn="base" hangingPunct="0">
                  <a:spcBef>
                    <a:spcPct val="0"/>
                  </a:spcBef>
                  <a:spcAft>
                    <a:spcPct val="0"/>
                  </a:spcAft>
                  <a:defRPr sz="2400" b="1">
                    <a:solidFill>
                      <a:schemeClr val="tx1"/>
                    </a:solidFill>
                    <a:latin typeface="Times" panose="02020603050405020304" pitchFamily="18" charset="0"/>
                  </a:defRPr>
                </a:lvl6pPr>
                <a:lvl7pPr marL="2971800" indent="-228600" algn="ctr" eaLnBrk="0" fontAlgn="base" hangingPunct="0">
                  <a:spcBef>
                    <a:spcPct val="0"/>
                  </a:spcBef>
                  <a:spcAft>
                    <a:spcPct val="0"/>
                  </a:spcAft>
                  <a:defRPr sz="2400" b="1">
                    <a:solidFill>
                      <a:schemeClr val="tx1"/>
                    </a:solidFill>
                    <a:latin typeface="Times" panose="02020603050405020304" pitchFamily="18" charset="0"/>
                  </a:defRPr>
                </a:lvl7pPr>
                <a:lvl8pPr marL="3429000" indent="-228600" algn="ctr" eaLnBrk="0" fontAlgn="base" hangingPunct="0">
                  <a:spcBef>
                    <a:spcPct val="0"/>
                  </a:spcBef>
                  <a:spcAft>
                    <a:spcPct val="0"/>
                  </a:spcAft>
                  <a:defRPr sz="2400" b="1">
                    <a:solidFill>
                      <a:schemeClr val="tx1"/>
                    </a:solidFill>
                    <a:latin typeface="Times" panose="02020603050405020304" pitchFamily="18" charset="0"/>
                  </a:defRPr>
                </a:lvl8pPr>
                <a:lvl9pPr marL="3886200" indent="-228600" algn="ctr" eaLnBrk="0" fontAlgn="base" hangingPunct="0">
                  <a:spcBef>
                    <a:spcPct val="0"/>
                  </a:spcBef>
                  <a:spcAft>
                    <a:spcPct val="0"/>
                  </a:spcAft>
                  <a:defRPr sz="2400" b="1">
                    <a:solidFill>
                      <a:schemeClr val="tx1"/>
                    </a:solidFill>
                    <a:latin typeface="Times"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1"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a</a:t>
                </a:r>
                <a:r>
                  <a:rPr kumimoji="0" lang="en-US" altLang="zh-CN" sz="1800" b="0" i="1" u="none" strike="noStrike" kern="1200" cap="none" spc="0" normalizeH="0" baseline="-2500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m</a:t>
                </a:r>
              </a:p>
            </p:txBody>
          </p:sp>
          <p:sp>
            <p:nvSpPr>
              <p:cNvPr id="27" name="Text Box 15"/>
              <p:cNvSpPr txBox="1">
                <a:spLocks noChangeArrowheads="1"/>
              </p:cNvSpPr>
              <p:nvPr/>
            </p:nvSpPr>
            <p:spPr bwMode="auto">
              <a:xfrm>
                <a:off x="4379" y="687"/>
                <a:ext cx="22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Times" panose="02020603050405020304" pitchFamily="18" charset="0"/>
                  </a:defRPr>
                </a:lvl1pPr>
                <a:lvl2pPr marL="742950" indent="-285750">
                  <a:defRPr sz="2400" b="1">
                    <a:solidFill>
                      <a:schemeClr val="tx1"/>
                    </a:solidFill>
                    <a:latin typeface="Times" panose="02020603050405020304" pitchFamily="18" charset="0"/>
                  </a:defRPr>
                </a:lvl2pPr>
                <a:lvl3pPr marL="1143000" indent="-228600">
                  <a:defRPr sz="2400" b="1">
                    <a:solidFill>
                      <a:schemeClr val="tx1"/>
                    </a:solidFill>
                    <a:latin typeface="Times" panose="02020603050405020304" pitchFamily="18" charset="0"/>
                  </a:defRPr>
                </a:lvl3pPr>
                <a:lvl4pPr marL="1600200" indent="-228600">
                  <a:defRPr sz="2400" b="1">
                    <a:solidFill>
                      <a:schemeClr val="tx1"/>
                    </a:solidFill>
                    <a:latin typeface="Times" panose="02020603050405020304" pitchFamily="18" charset="0"/>
                  </a:defRPr>
                </a:lvl4pPr>
                <a:lvl5pPr marL="2057400" indent="-228600">
                  <a:defRPr sz="2400" b="1">
                    <a:solidFill>
                      <a:schemeClr val="tx1"/>
                    </a:solidFill>
                    <a:latin typeface="Times" panose="02020603050405020304" pitchFamily="18" charset="0"/>
                  </a:defRPr>
                </a:lvl5pPr>
                <a:lvl6pPr marL="2514600" indent="-228600" algn="ctr" eaLnBrk="0" fontAlgn="base" hangingPunct="0">
                  <a:spcBef>
                    <a:spcPct val="0"/>
                  </a:spcBef>
                  <a:spcAft>
                    <a:spcPct val="0"/>
                  </a:spcAft>
                  <a:defRPr sz="2400" b="1">
                    <a:solidFill>
                      <a:schemeClr val="tx1"/>
                    </a:solidFill>
                    <a:latin typeface="Times" panose="02020603050405020304" pitchFamily="18" charset="0"/>
                  </a:defRPr>
                </a:lvl6pPr>
                <a:lvl7pPr marL="2971800" indent="-228600" algn="ctr" eaLnBrk="0" fontAlgn="base" hangingPunct="0">
                  <a:spcBef>
                    <a:spcPct val="0"/>
                  </a:spcBef>
                  <a:spcAft>
                    <a:spcPct val="0"/>
                  </a:spcAft>
                  <a:defRPr sz="2400" b="1">
                    <a:solidFill>
                      <a:schemeClr val="tx1"/>
                    </a:solidFill>
                    <a:latin typeface="Times" panose="02020603050405020304" pitchFamily="18" charset="0"/>
                  </a:defRPr>
                </a:lvl7pPr>
                <a:lvl8pPr marL="3429000" indent="-228600" algn="ctr" eaLnBrk="0" fontAlgn="base" hangingPunct="0">
                  <a:spcBef>
                    <a:spcPct val="0"/>
                  </a:spcBef>
                  <a:spcAft>
                    <a:spcPct val="0"/>
                  </a:spcAft>
                  <a:defRPr sz="2400" b="1">
                    <a:solidFill>
                      <a:schemeClr val="tx1"/>
                    </a:solidFill>
                    <a:latin typeface="Times" panose="02020603050405020304" pitchFamily="18" charset="0"/>
                  </a:defRPr>
                </a:lvl8pPr>
                <a:lvl9pPr marL="3886200" indent="-228600" algn="ctr" eaLnBrk="0" fontAlgn="base" hangingPunct="0">
                  <a:spcBef>
                    <a:spcPct val="0"/>
                  </a:spcBef>
                  <a:spcAft>
                    <a:spcPct val="0"/>
                  </a:spcAft>
                  <a:defRPr sz="2400" b="1">
                    <a:solidFill>
                      <a:schemeClr val="tx1"/>
                    </a:solidFill>
                    <a:latin typeface="Times"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1"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f</a:t>
                </a:r>
                <a:r>
                  <a:rPr kumimoji="0" lang="en-US" altLang="zh-CN" sz="1800" b="0" i="1" u="none" strike="noStrike" kern="1200" cap="none" spc="0" normalizeH="0" baseline="-2500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m</a:t>
                </a:r>
              </a:p>
            </p:txBody>
          </p:sp>
        </p:grpSp>
        <p:grpSp>
          <p:nvGrpSpPr>
            <p:cNvPr id="11" name="Group 16"/>
            <p:cNvGrpSpPr>
              <a:grpSpLocks/>
            </p:cNvGrpSpPr>
            <p:nvPr/>
          </p:nvGrpSpPr>
          <p:grpSpPr bwMode="auto">
            <a:xfrm>
              <a:off x="5487988" y="1273175"/>
              <a:ext cx="2108200" cy="409575"/>
              <a:chOff x="3457" y="802"/>
              <a:chExt cx="1328" cy="258"/>
            </a:xfrm>
          </p:grpSpPr>
          <p:grpSp>
            <p:nvGrpSpPr>
              <p:cNvPr id="19" name="Group 17"/>
              <p:cNvGrpSpPr>
                <a:grpSpLocks/>
              </p:cNvGrpSpPr>
              <p:nvPr/>
            </p:nvGrpSpPr>
            <p:grpSpPr bwMode="auto">
              <a:xfrm>
                <a:off x="3457" y="997"/>
                <a:ext cx="1141" cy="63"/>
                <a:chOff x="3457" y="1007"/>
                <a:chExt cx="1141" cy="63"/>
              </a:xfrm>
            </p:grpSpPr>
            <p:sp>
              <p:nvSpPr>
                <p:cNvPr id="22" name="Line 18"/>
                <p:cNvSpPr>
                  <a:spLocks noChangeShapeType="1"/>
                </p:cNvSpPr>
                <p:nvPr/>
              </p:nvSpPr>
              <p:spPr bwMode="auto">
                <a:xfrm>
                  <a:off x="3464" y="1042"/>
                  <a:ext cx="1134"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smtClean="0">
                    <a:ln>
                      <a:noFill/>
                    </a:ln>
                    <a:solidFill>
                      <a:srgbClr val="000000"/>
                    </a:solidFill>
                    <a:effectLst/>
                    <a:uLnTx/>
                    <a:uFillTx/>
                    <a:latin typeface="Times" panose="02020603050405020304" pitchFamily="18" charset="0"/>
                    <a:ea typeface="+mn-ea"/>
                    <a:cs typeface="+mn-cs"/>
                  </a:endParaRPr>
                </a:p>
              </p:txBody>
            </p:sp>
            <p:sp>
              <p:nvSpPr>
                <p:cNvPr id="23" name="Line 19"/>
                <p:cNvSpPr>
                  <a:spLocks noChangeShapeType="1"/>
                </p:cNvSpPr>
                <p:nvPr/>
              </p:nvSpPr>
              <p:spPr bwMode="auto">
                <a:xfrm>
                  <a:off x="3457" y="1013"/>
                  <a:ext cx="7" cy="5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smtClean="0">
                    <a:ln>
                      <a:noFill/>
                    </a:ln>
                    <a:solidFill>
                      <a:srgbClr val="000000"/>
                    </a:solidFill>
                    <a:effectLst/>
                    <a:uLnTx/>
                    <a:uFillTx/>
                    <a:latin typeface="Times" panose="02020603050405020304" pitchFamily="18" charset="0"/>
                    <a:ea typeface="+mn-ea"/>
                    <a:cs typeface="+mn-cs"/>
                  </a:endParaRPr>
                </a:p>
              </p:txBody>
            </p:sp>
            <p:sp>
              <p:nvSpPr>
                <p:cNvPr id="24" name="Line 20"/>
                <p:cNvSpPr>
                  <a:spLocks noChangeShapeType="1"/>
                </p:cNvSpPr>
                <p:nvPr/>
              </p:nvSpPr>
              <p:spPr bwMode="auto">
                <a:xfrm>
                  <a:off x="4593" y="1007"/>
                  <a:ext cx="5" cy="6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smtClean="0">
                    <a:ln>
                      <a:noFill/>
                    </a:ln>
                    <a:solidFill>
                      <a:srgbClr val="000000"/>
                    </a:solidFill>
                    <a:effectLst/>
                    <a:uLnTx/>
                    <a:uFillTx/>
                    <a:latin typeface="Times" panose="02020603050405020304" pitchFamily="18" charset="0"/>
                    <a:ea typeface="+mn-ea"/>
                    <a:cs typeface="+mn-cs"/>
                  </a:endParaRPr>
                </a:p>
              </p:txBody>
            </p:sp>
          </p:grpSp>
          <p:sp>
            <p:nvSpPr>
              <p:cNvPr id="20" name="Text Box 21"/>
              <p:cNvSpPr txBox="1">
                <a:spLocks noChangeArrowheads="1"/>
              </p:cNvSpPr>
              <p:nvPr/>
            </p:nvSpPr>
            <p:spPr bwMode="auto">
              <a:xfrm>
                <a:off x="3697" y="802"/>
                <a:ext cx="25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Times" panose="02020603050405020304" pitchFamily="18" charset="0"/>
                  </a:defRPr>
                </a:lvl1pPr>
                <a:lvl2pPr marL="742950" indent="-285750">
                  <a:defRPr sz="2400" b="1">
                    <a:solidFill>
                      <a:schemeClr val="tx1"/>
                    </a:solidFill>
                    <a:latin typeface="Times" panose="02020603050405020304" pitchFamily="18" charset="0"/>
                  </a:defRPr>
                </a:lvl2pPr>
                <a:lvl3pPr marL="1143000" indent="-228600">
                  <a:defRPr sz="2400" b="1">
                    <a:solidFill>
                      <a:schemeClr val="tx1"/>
                    </a:solidFill>
                    <a:latin typeface="Times" panose="02020603050405020304" pitchFamily="18" charset="0"/>
                  </a:defRPr>
                </a:lvl3pPr>
                <a:lvl4pPr marL="1600200" indent="-228600">
                  <a:defRPr sz="2400" b="1">
                    <a:solidFill>
                      <a:schemeClr val="tx1"/>
                    </a:solidFill>
                    <a:latin typeface="Times" panose="02020603050405020304" pitchFamily="18" charset="0"/>
                  </a:defRPr>
                </a:lvl4pPr>
                <a:lvl5pPr marL="2057400" indent="-228600">
                  <a:defRPr sz="2400" b="1">
                    <a:solidFill>
                      <a:schemeClr val="tx1"/>
                    </a:solidFill>
                    <a:latin typeface="Times" panose="02020603050405020304" pitchFamily="18" charset="0"/>
                  </a:defRPr>
                </a:lvl5pPr>
                <a:lvl6pPr marL="2514600" indent="-228600" algn="ctr" eaLnBrk="0" fontAlgn="base" hangingPunct="0">
                  <a:spcBef>
                    <a:spcPct val="0"/>
                  </a:spcBef>
                  <a:spcAft>
                    <a:spcPct val="0"/>
                  </a:spcAft>
                  <a:defRPr sz="2400" b="1">
                    <a:solidFill>
                      <a:schemeClr val="tx1"/>
                    </a:solidFill>
                    <a:latin typeface="Times" panose="02020603050405020304" pitchFamily="18" charset="0"/>
                  </a:defRPr>
                </a:lvl6pPr>
                <a:lvl7pPr marL="2971800" indent="-228600" algn="ctr" eaLnBrk="0" fontAlgn="base" hangingPunct="0">
                  <a:spcBef>
                    <a:spcPct val="0"/>
                  </a:spcBef>
                  <a:spcAft>
                    <a:spcPct val="0"/>
                  </a:spcAft>
                  <a:defRPr sz="2400" b="1">
                    <a:solidFill>
                      <a:schemeClr val="tx1"/>
                    </a:solidFill>
                    <a:latin typeface="Times" panose="02020603050405020304" pitchFamily="18" charset="0"/>
                  </a:defRPr>
                </a:lvl7pPr>
                <a:lvl8pPr marL="3429000" indent="-228600" algn="ctr" eaLnBrk="0" fontAlgn="base" hangingPunct="0">
                  <a:spcBef>
                    <a:spcPct val="0"/>
                  </a:spcBef>
                  <a:spcAft>
                    <a:spcPct val="0"/>
                  </a:spcAft>
                  <a:defRPr sz="2400" b="1">
                    <a:solidFill>
                      <a:schemeClr val="tx1"/>
                    </a:solidFill>
                    <a:latin typeface="Times" panose="02020603050405020304" pitchFamily="18" charset="0"/>
                  </a:defRPr>
                </a:lvl8pPr>
                <a:lvl9pPr marL="3886200" indent="-228600" algn="ctr" eaLnBrk="0" fontAlgn="base" hangingPunct="0">
                  <a:spcBef>
                    <a:spcPct val="0"/>
                  </a:spcBef>
                  <a:spcAft>
                    <a:spcPct val="0"/>
                  </a:spcAft>
                  <a:defRPr sz="2400" b="1">
                    <a:solidFill>
                      <a:schemeClr val="tx1"/>
                    </a:solidFill>
                    <a:latin typeface="Times"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1"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a</a:t>
                </a:r>
                <a:r>
                  <a:rPr kumimoji="0" lang="en-US" altLang="zh-CN" sz="1800" b="0" i="1" u="none" strike="noStrike" kern="1200" cap="none" spc="0" normalizeH="0" baseline="-2500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m</a:t>
                </a:r>
              </a:p>
            </p:txBody>
          </p:sp>
          <p:sp>
            <p:nvSpPr>
              <p:cNvPr id="21" name="Text Box 22"/>
              <p:cNvSpPr txBox="1">
                <a:spLocks noChangeArrowheads="1"/>
              </p:cNvSpPr>
              <p:nvPr/>
            </p:nvSpPr>
            <p:spPr bwMode="auto">
              <a:xfrm>
                <a:off x="4560" y="826"/>
                <a:ext cx="22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Times" panose="02020603050405020304" pitchFamily="18" charset="0"/>
                  </a:defRPr>
                </a:lvl1pPr>
                <a:lvl2pPr marL="742950" indent="-285750">
                  <a:defRPr sz="2400" b="1">
                    <a:solidFill>
                      <a:schemeClr val="tx1"/>
                    </a:solidFill>
                    <a:latin typeface="Times" panose="02020603050405020304" pitchFamily="18" charset="0"/>
                  </a:defRPr>
                </a:lvl2pPr>
                <a:lvl3pPr marL="1143000" indent="-228600">
                  <a:defRPr sz="2400" b="1">
                    <a:solidFill>
                      <a:schemeClr val="tx1"/>
                    </a:solidFill>
                    <a:latin typeface="Times" panose="02020603050405020304" pitchFamily="18" charset="0"/>
                  </a:defRPr>
                </a:lvl3pPr>
                <a:lvl4pPr marL="1600200" indent="-228600">
                  <a:defRPr sz="2400" b="1">
                    <a:solidFill>
                      <a:schemeClr val="tx1"/>
                    </a:solidFill>
                    <a:latin typeface="Times" panose="02020603050405020304" pitchFamily="18" charset="0"/>
                  </a:defRPr>
                </a:lvl4pPr>
                <a:lvl5pPr marL="2057400" indent="-228600">
                  <a:defRPr sz="2400" b="1">
                    <a:solidFill>
                      <a:schemeClr val="tx1"/>
                    </a:solidFill>
                    <a:latin typeface="Times" panose="02020603050405020304" pitchFamily="18" charset="0"/>
                  </a:defRPr>
                </a:lvl5pPr>
                <a:lvl6pPr marL="2514600" indent="-228600" algn="ctr" eaLnBrk="0" fontAlgn="base" hangingPunct="0">
                  <a:spcBef>
                    <a:spcPct val="0"/>
                  </a:spcBef>
                  <a:spcAft>
                    <a:spcPct val="0"/>
                  </a:spcAft>
                  <a:defRPr sz="2400" b="1">
                    <a:solidFill>
                      <a:schemeClr val="tx1"/>
                    </a:solidFill>
                    <a:latin typeface="Times" panose="02020603050405020304" pitchFamily="18" charset="0"/>
                  </a:defRPr>
                </a:lvl6pPr>
                <a:lvl7pPr marL="2971800" indent="-228600" algn="ctr" eaLnBrk="0" fontAlgn="base" hangingPunct="0">
                  <a:spcBef>
                    <a:spcPct val="0"/>
                  </a:spcBef>
                  <a:spcAft>
                    <a:spcPct val="0"/>
                  </a:spcAft>
                  <a:defRPr sz="2400" b="1">
                    <a:solidFill>
                      <a:schemeClr val="tx1"/>
                    </a:solidFill>
                    <a:latin typeface="Times" panose="02020603050405020304" pitchFamily="18" charset="0"/>
                  </a:defRPr>
                </a:lvl7pPr>
                <a:lvl8pPr marL="3429000" indent="-228600" algn="ctr" eaLnBrk="0" fontAlgn="base" hangingPunct="0">
                  <a:spcBef>
                    <a:spcPct val="0"/>
                  </a:spcBef>
                  <a:spcAft>
                    <a:spcPct val="0"/>
                  </a:spcAft>
                  <a:defRPr sz="2400" b="1">
                    <a:solidFill>
                      <a:schemeClr val="tx1"/>
                    </a:solidFill>
                    <a:latin typeface="Times" panose="02020603050405020304" pitchFamily="18" charset="0"/>
                  </a:defRPr>
                </a:lvl8pPr>
                <a:lvl9pPr marL="3886200" indent="-228600" algn="ctr" eaLnBrk="0" fontAlgn="base" hangingPunct="0">
                  <a:spcBef>
                    <a:spcPct val="0"/>
                  </a:spcBef>
                  <a:spcAft>
                    <a:spcPct val="0"/>
                  </a:spcAft>
                  <a:defRPr sz="2400" b="1">
                    <a:solidFill>
                      <a:schemeClr val="tx1"/>
                    </a:solidFill>
                    <a:latin typeface="Times"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1"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f</a:t>
                </a:r>
                <a:r>
                  <a:rPr kumimoji="0" lang="en-US" altLang="zh-CN" sz="1800" b="0" i="1" u="none" strike="noStrike" kern="1200" cap="none" spc="0" normalizeH="0" baseline="-2500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m</a:t>
                </a:r>
              </a:p>
            </p:txBody>
          </p:sp>
        </p:grpSp>
        <p:grpSp>
          <p:nvGrpSpPr>
            <p:cNvPr id="12" name="Group 23"/>
            <p:cNvGrpSpPr>
              <a:grpSpLocks/>
            </p:cNvGrpSpPr>
            <p:nvPr/>
          </p:nvGrpSpPr>
          <p:grpSpPr bwMode="auto">
            <a:xfrm>
              <a:off x="6938963" y="1525588"/>
              <a:ext cx="1536700" cy="415925"/>
              <a:chOff x="4371" y="961"/>
              <a:chExt cx="968" cy="262"/>
            </a:xfrm>
          </p:grpSpPr>
          <p:grpSp>
            <p:nvGrpSpPr>
              <p:cNvPr id="13" name="Group 24"/>
              <p:cNvGrpSpPr>
                <a:grpSpLocks/>
              </p:cNvGrpSpPr>
              <p:nvPr/>
            </p:nvGrpSpPr>
            <p:grpSpPr bwMode="auto">
              <a:xfrm>
                <a:off x="4371" y="1154"/>
                <a:ext cx="783" cy="64"/>
                <a:chOff x="4371" y="1129"/>
                <a:chExt cx="783" cy="64"/>
              </a:xfrm>
            </p:grpSpPr>
            <p:sp>
              <p:nvSpPr>
                <p:cNvPr id="16" name="Line 25"/>
                <p:cNvSpPr>
                  <a:spLocks noChangeShapeType="1"/>
                </p:cNvSpPr>
                <p:nvPr/>
              </p:nvSpPr>
              <p:spPr bwMode="auto">
                <a:xfrm>
                  <a:off x="4376" y="1161"/>
                  <a:ext cx="772"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smtClean="0">
                    <a:ln>
                      <a:noFill/>
                    </a:ln>
                    <a:solidFill>
                      <a:srgbClr val="000000"/>
                    </a:solidFill>
                    <a:effectLst/>
                    <a:uLnTx/>
                    <a:uFillTx/>
                    <a:latin typeface="Times" panose="02020603050405020304" pitchFamily="18" charset="0"/>
                    <a:ea typeface="+mn-ea"/>
                    <a:cs typeface="+mn-cs"/>
                  </a:endParaRPr>
                </a:p>
              </p:txBody>
            </p:sp>
            <p:sp>
              <p:nvSpPr>
                <p:cNvPr id="17" name="Line 26"/>
                <p:cNvSpPr>
                  <a:spLocks noChangeShapeType="1"/>
                </p:cNvSpPr>
                <p:nvPr/>
              </p:nvSpPr>
              <p:spPr bwMode="auto">
                <a:xfrm>
                  <a:off x="4371" y="1129"/>
                  <a:ext cx="5" cy="6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smtClean="0">
                    <a:ln>
                      <a:noFill/>
                    </a:ln>
                    <a:solidFill>
                      <a:srgbClr val="000000"/>
                    </a:solidFill>
                    <a:effectLst/>
                    <a:uLnTx/>
                    <a:uFillTx/>
                    <a:latin typeface="Times" panose="02020603050405020304" pitchFamily="18" charset="0"/>
                    <a:ea typeface="+mn-ea"/>
                    <a:cs typeface="+mn-cs"/>
                  </a:endParaRPr>
                </a:p>
              </p:txBody>
            </p:sp>
            <p:sp>
              <p:nvSpPr>
                <p:cNvPr id="18" name="Line 27"/>
                <p:cNvSpPr>
                  <a:spLocks noChangeShapeType="1"/>
                </p:cNvSpPr>
                <p:nvPr/>
              </p:nvSpPr>
              <p:spPr bwMode="auto">
                <a:xfrm>
                  <a:off x="5149" y="1130"/>
                  <a:ext cx="5" cy="6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smtClean="0">
                    <a:ln>
                      <a:noFill/>
                    </a:ln>
                    <a:solidFill>
                      <a:srgbClr val="000000"/>
                    </a:solidFill>
                    <a:effectLst/>
                    <a:uLnTx/>
                    <a:uFillTx/>
                    <a:latin typeface="Times" panose="02020603050405020304" pitchFamily="18" charset="0"/>
                    <a:ea typeface="+mn-ea"/>
                    <a:cs typeface="+mn-cs"/>
                  </a:endParaRPr>
                </a:p>
              </p:txBody>
            </p:sp>
          </p:grpSp>
          <p:sp>
            <p:nvSpPr>
              <p:cNvPr id="14" name="Text Box 28"/>
              <p:cNvSpPr txBox="1">
                <a:spLocks noChangeArrowheads="1"/>
              </p:cNvSpPr>
              <p:nvPr/>
            </p:nvSpPr>
            <p:spPr bwMode="auto">
              <a:xfrm>
                <a:off x="4782" y="961"/>
                <a:ext cx="25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Times" panose="02020603050405020304" pitchFamily="18" charset="0"/>
                  </a:defRPr>
                </a:lvl1pPr>
                <a:lvl2pPr marL="742950" indent="-285750">
                  <a:defRPr sz="2400" b="1">
                    <a:solidFill>
                      <a:schemeClr val="tx1"/>
                    </a:solidFill>
                    <a:latin typeface="Times" panose="02020603050405020304" pitchFamily="18" charset="0"/>
                  </a:defRPr>
                </a:lvl2pPr>
                <a:lvl3pPr marL="1143000" indent="-228600">
                  <a:defRPr sz="2400" b="1">
                    <a:solidFill>
                      <a:schemeClr val="tx1"/>
                    </a:solidFill>
                    <a:latin typeface="Times" panose="02020603050405020304" pitchFamily="18" charset="0"/>
                  </a:defRPr>
                </a:lvl3pPr>
                <a:lvl4pPr marL="1600200" indent="-228600">
                  <a:defRPr sz="2400" b="1">
                    <a:solidFill>
                      <a:schemeClr val="tx1"/>
                    </a:solidFill>
                    <a:latin typeface="Times" panose="02020603050405020304" pitchFamily="18" charset="0"/>
                  </a:defRPr>
                </a:lvl4pPr>
                <a:lvl5pPr marL="2057400" indent="-228600">
                  <a:defRPr sz="2400" b="1">
                    <a:solidFill>
                      <a:schemeClr val="tx1"/>
                    </a:solidFill>
                    <a:latin typeface="Times" panose="02020603050405020304" pitchFamily="18" charset="0"/>
                  </a:defRPr>
                </a:lvl5pPr>
                <a:lvl6pPr marL="2514600" indent="-228600" algn="ctr" eaLnBrk="0" fontAlgn="base" hangingPunct="0">
                  <a:spcBef>
                    <a:spcPct val="0"/>
                  </a:spcBef>
                  <a:spcAft>
                    <a:spcPct val="0"/>
                  </a:spcAft>
                  <a:defRPr sz="2400" b="1">
                    <a:solidFill>
                      <a:schemeClr val="tx1"/>
                    </a:solidFill>
                    <a:latin typeface="Times" panose="02020603050405020304" pitchFamily="18" charset="0"/>
                  </a:defRPr>
                </a:lvl6pPr>
                <a:lvl7pPr marL="2971800" indent="-228600" algn="ctr" eaLnBrk="0" fontAlgn="base" hangingPunct="0">
                  <a:spcBef>
                    <a:spcPct val="0"/>
                  </a:spcBef>
                  <a:spcAft>
                    <a:spcPct val="0"/>
                  </a:spcAft>
                  <a:defRPr sz="2400" b="1">
                    <a:solidFill>
                      <a:schemeClr val="tx1"/>
                    </a:solidFill>
                    <a:latin typeface="Times" panose="02020603050405020304" pitchFamily="18" charset="0"/>
                  </a:defRPr>
                </a:lvl7pPr>
                <a:lvl8pPr marL="3429000" indent="-228600" algn="ctr" eaLnBrk="0" fontAlgn="base" hangingPunct="0">
                  <a:spcBef>
                    <a:spcPct val="0"/>
                  </a:spcBef>
                  <a:spcAft>
                    <a:spcPct val="0"/>
                  </a:spcAft>
                  <a:defRPr sz="2400" b="1">
                    <a:solidFill>
                      <a:schemeClr val="tx1"/>
                    </a:solidFill>
                    <a:latin typeface="Times" panose="02020603050405020304" pitchFamily="18" charset="0"/>
                  </a:defRPr>
                </a:lvl8pPr>
                <a:lvl9pPr marL="3886200" indent="-228600" algn="ctr" eaLnBrk="0" fontAlgn="base" hangingPunct="0">
                  <a:spcBef>
                    <a:spcPct val="0"/>
                  </a:spcBef>
                  <a:spcAft>
                    <a:spcPct val="0"/>
                  </a:spcAft>
                  <a:defRPr sz="2400" b="1">
                    <a:solidFill>
                      <a:schemeClr val="tx1"/>
                    </a:solidFill>
                    <a:latin typeface="Times"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1"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a</a:t>
                </a:r>
                <a:r>
                  <a:rPr kumimoji="0" lang="en-US" altLang="zh-CN" sz="1800" b="0" i="1" u="none" strike="noStrike" kern="1200" cap="none" spc="0" normalizeH="0" baseline="-2500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m</a:t>
                </a:r>
              </a:p>
            </p:txBody>
          </p:sp>
          <p:sp>
            <p:nvSpPr>
              <p:cNvPr id="15" name="Text Box 29"/>
              <p:cNvSpPr txBox="1">
                <a:spLocks noChangeArrowheads="1"/>
              </p:cNvSpPr>
              <p:nvPr/>
            </p:nvSpPr>
            <p:spPr bwMode="auto">
              <a:xfrm>
                <a:off x="5114" y="992"/>
                <a:ext cx="22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Times" panose="02020603050405020304" pitchFamily="18" charset="0"/>
                  </a:defRPr>
                </a:lvl1pPr>
                <a:lvl2pPr marL="742950" indent="-285750">
                  <a:defRPr sz="2400" b="1">
                    <a:solidFill>
                      <a:schemeClr val="tx1"/>
                    </a:solidFill>
                    <a:latin typeface="Times" panose="02020603050405020304" pitchFamily="18" charset="0"/>
                  </a:defRPr>
                </a:lvl2pPr>
                <a:lvl3pPr marL="1143000" indent="-228600">
                  <a:defRPr sz="2400" b="1">
                    <a:solidFill>
                      <a:schemeClr val="tx1"/>
                    </a:solidFill>
                    <a:latin typeface="Times" panose="02020603050405020304" pitchFamily="18" charset="0"/>
                  </a:defRPr>
                </a:lvl3pPr>
                <a:lvl4pPr marL="1600200" indent="-228600">
                  <a:defRPr sz="2400" b="1">
                    <a:solidFill>
                      <a:schemeClr val="tx1"/>
                    </a:solidFill>
                    <a:latin typeface="Times" panose="02020603050405020304" pitchFamily="18" charset="0"/>
                  </a:defRPr>
                </a:lvl4pPr>
                <a:lvl5pPr marL="2057400" indent="-228600">
                  <a:defRPr sz="2400" b="1">
                    <a:solidFill>
                      <a:schemeClr val="tx1"/>
                    </a:solidFill>
                    <a:latin typeface="Times" panose="02020603050405020304" pitchFamily="18" charset="0"/>
                  </a:defRPr>
                </a:lvl5pPr>
                <a:lvl6pPr marL="2514600" indent="-228600" algn="ctr" eaLnBrk="0" fontAlgn="base" hangingPunct="0">
                  <a:spcBef>
                    <a:spcPct val="0"/>
                  </a:spcBef>
                  <a:spcAft>
                    <a:spcPct val="0"/>
                  </a:spcAft>
                  <a:defRPr sz="2400" b="1">
                    <a:solidFill>
                      <a:schemeClr val="tx1"/>
                    </a:solidFill>
                    <a:latin typeface="Times" panose="02020603050405020304" pitchFamily="18" charset="0"/>
                  </a:defRPr>
                </a:lvl6pPr>
                <a:lvl7pPr marL="2971800" indent="-228600" algn="ctr" eaLnBrk="0" fontAlgn="base" hangingPunct="0">
                  <a:spcBef>
                    <a:spcPct val="0"/>
                  </a:spcBef>
                  <a:spcAft>
                    <a:spcPct val="0"/>
                  </a:spcAft>
                  <a:defRPr sz="2400" b="1">
                    <a:solidFill>
                      <a:schemeClr val="tx1"/>
                    </a:solidFill>
                    <a:latin typeface="Times" panose="02020603050405020304" pitchFamily="18" charset="0"/>
                  </a:defRPr>
                </a:lvl7pPr>
                <a:lvl8pPr marL="3429000" indent="-228600" algn="ctr" eaLnBrk="0" fontAlgn="base" hangingPunct="0">
                  <a:spcBef>
                    <a:spcPct val="0"/>
                  </a:spcBef>
                  <a:spcAft>
                    <a:spcPct val="0"/>
                  </a:spcAft>
                  <a:defRPr sz="2400" b="1">
                    <a:solidFill>
                      <a:schemeClr val="tx1"/>
                    </a:solidFill>
                    <a:latin typeface="Times" panose="02020603050405020304" pitchFamily="18" charset="0"/>
                  </a:defRPr>
                </a:lvl8pPr>
                <a:lvl9pPr marL="3886200" indent="-228600" algn="ctr" eaLnBrk="0" fontAlgn="base" hangingPunct="0">
                  <a:spcBef>
                    <a:spcPct val="0"/>
                  </a:spcBef>
                  <a:spcAft>
                    <a:spcPct val="0"/>
                  </a:spcAft>
                  <a:defRPr sz="2400" b="1">
                    <a:solidFill>
                      <a:schemeClr val="tx1"/>
                    </a:solidFill>
                    <a:latin typeface="Times"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1"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f</a:t>
                </a:r>
                <a:r>
                  <a:rPr kumimoji="0" lang="en-US" altLang="zh-CN" sz="1800" b="0" i="1" u="none" strike="noStrike" kern="1200" cap="none" spc="0" normalizeH="0" baseline="-2500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m</a:t>
                </a:r>
              </a:p>
            </p:txBody>
          </p:sp>
        </p:grpSp>
      </p:grpSp>
      <p:sp>
        <p:nvSpPr>
          <p:cNvPr id="34" name="Rectangle 3"/>
          <p:cNvSpPr txBox="1">
            <a:spLocks noChangeArrowheads="1"/>
          </p:cNvSpPr>
          <p:nvPr/>
        </p:nvSpPr>
        <p:spPr bwMode="auto">
          <a:xfrm>
            <a:off x="821511" y="5547116"/>
            <a:ext cx="7250927" cy="983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4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0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9pPr>
          </a:lstStyle>
          <a:p>
            <a:pPr marL="533400" marR="0" lvl="0" indent="-533400" algn="l" defTabSz="914400" rtl="0" eaLnBrk="1" fontAlgn="base" latinLnBrk="0" hangingPunct="1">
              <a:lnSpc>
                <a:spcPct val="90000"/>
              </a:lnSpc>
              <a:spcBef>
                <a:spcPct val="20000"/>
              </a:spcBef>
              <a:spcAft>
                <a:spcPct val="0"/>
              </a:spcAft>
              <a:buClr>
                <a:srgbClr val="0073D9"/>
              </a:buClr>
              <a:buSzPct val="60000"/>
              <a:buFont typeface="Wingdings" panose="05000000000000000000" pitchFamily="2" charset="2"/>
              <a:buChar char="n"/>
              <a:tabLst/>
              <a:defRPr/>
            </a:pPr>
            <a:endParaRPr kumimoji="0" lang="en-US" altLang="zh-CN" sz="1800" b="0" i="0" u="none" strike="noStrike" kern="0" cap="none" spc="0" normalizeH="0" baseline="0" noProof="0" dirty="0" smtClean="0">
              <a:ln>
                <a:noFill/>
              </a:ln>
              <a:solidFill>
                <a:srgbClr val="000000"/>
              </a:solidFill>
              <a:effectLst/>
              <a:uLnTx/>
              <a:uFillTx/>
              <a:latin typeface="Times New Roman"/>
              <a:ea typeface="宋体" panose="02010600030101010101" pitchFamily="2" charset="-122"/>
              <a:cs typeface="+mn-cs"/>
            </a:endParaRPr>
          </a:p>
          <a:p>
            <a:pPr marL="533400" marR="0" lvl="0" indent="-533400" algn="l" defTabSz="914400" rtl="0" eaLnBrk="1" fontAlgn="base" latinLnBrk="0" hangingPunct="1">
              <a:lnSpc>
                <a:spcPct val="90000"/>
              </a:lnSpc>
              <a:spcBef>
                <a:spcPct val="20000"/>
              </a:spcBef>
              <a:spcAft>
                <a:spcPct val="0"/>
              </a:spcAft>
              <a:buClr>
                <a:srgbClr val="0073D9"/>
              </a:buClr>
              <a:buSzPct val="60000"/>
              <a:buFont typeface="Wingdings" panose="05000000000000000000" pitchFamily="2" charset="2"/>
              <a:buChar char="n"/>
              <a:tabLst/>
              <a:defRPr/>
            </a:pPr>
            <a:r>
              <a:rPr kumimoji="0" lang="zh-CN" altLang="en-US" sz="2400" b="0" i="0" u="none" strike="noStrike" kern="0" cap="none" spc="0" normalizeH="0" baseline="0" noProof="0" dirty="0" smtClean="0">
                <a:ln>
                  <a:noFill/>
                </a:ln>
                <a:solidFill>
                  <a:srgbClr val="000000"/>
                </a:solidFill>
                <a:effectLst/>
                <a:uLnTx/>
                <a:uFillTx/>
                <a:latin typeface="Times New Roman"/>
                <a:ea typeface="宋体" panose="02010600030101010101" pitchFamily="2" charset="-122"/>
                <a:cs typeface="+mn-cs"/>
              </a:rPr>
              <a:t>任务按照其结束时间升序排序 </a:t>
            </a:r>
          </a:p>
          <a:p>
            <a:pPr marL="533400" marR="0" lvl="0" indent="-533400" algn="l" defTabSz="914400" rtl="0" eaLnBrk="1" fontAlgn="base" latinLnBrk="0" hangingPunct="1">
              <a:lnSpc>
                <a:spcPct val="90000"/>
              </a:lnSpc>
              <a:spcBef>
                <a:spcPct val="20000"/>
              </a:spcBef>
              <a:spcAft>
                <a:spcPct val="0"/>
              </a:spcAft>
              <a:buClr>
                <a:srgbClr val="0073D9"/>
              </a:buClr>
              <a:buSzPct val="60000"/>
              <a:buFont typeface="Wingdings" panose="05000000000000000000" pitchFamily="2" charset="2"/>
              <a:buChar char="n"/>
              <a:tabLst/>
              <a:defRPr/>
            </a:pPr>
            <a:r>
              <a:rPr kumimoji="0" lang="zh-CN" altLang="en-US" sz="2400" b="0" i="0" u="none" strike="noStrike" kern="0" cap="none" spc="0" normalizeH="0" baseline="0" noProof="0" dirty="0" smtClean="0">
                <a:ln>
                  <a:noFill/>
                </a:ln>
                <a:solidFill>
                  <a:srgbClr val="000000"/>
                </a:solidFill>
                <a:effectLst/>
                <a:uLnTx/>
                <a:uFillTx/>
                <a:latin typeface="Times New Roman"/>
                <a:ea typeface="宋体" panose="02010600030101010101" pitchFamily="2" charset="-122"/>
                <a:cs typeface="+mn-cs"/>
              </a:rPr>
              <a:t>运行时间</a:t>
            </a:r>
            <a:r>
              <a:rPr kumimoji="0" lang="en-US" altLang="zh-CN" sz="2400" b="0" i="0" u="none" strike="noStrike" kern="0" cap="none" spc="0" normalizeH="0" baseline="0" noProof="0" dirty="0" smtClean="0">
                <a:ln>
                  <a:noFill/>
                </a:ln>
                <a:solidFill>
                  <a:srgbClr val="000000"/>
                </a:solidFill>
                <a:effectLst/>
                <a:uLnTx/>
                <a:uFillTx/>
                <a:latin typeface="Times New Roman"/>
                <a:ea typeface="宋体" panose="02010600030101010101" pitchFamily="2" charset="-122"/>
                <a:cs typeface="+mn-cs"/>
              </a:rPr>
              <a:t>: </a:t>
            </a:r>
            <a:r>
              <a:rPr kumimoji="0" lang="en-US" altLang="zh-CN" sz="2400" b="0" i="0" u="none" strike="noStrike" kern="0" cap="none" spc="0" normalizeH="0" baseline="0" noProof="0" dirty="0" smtClean="0">
                <a:ln>
                  <a:noFill/>
                </a:ln>
                <a:solidFill>
                  <a:srgbClr val="000000"/>
                </a:solidFill>
                <a:effectLst/>
                <a:uLnTx/>
                <a:uFillTx/>
                <a:latin typeface="Times New Roman"/>
                <a:ea typeface="宋体" panose="02010600030101010101" pitchFamily="2" charset="-122"/>
                <a:cs typeface="+mn-cs"/>
                <a:sym typeface="Symbol" panose="05050102010706020507" pitchFamily="18" charset="2"/>
              </a:rPr>
              <a:t>(</a:t>
            </a:r>
            <a:r>
              <a:rPr kumimoji="0" lang="en-US" altLang="zh-CN" sz="2400" b="0" i="1" u="none" strike="noStrike" kern="0" cap="none" spc="0" normalizeH="0" baseline="0" noProof="0" dirty="0" smtClean="0">
                <a:ln>
                  <a:noFill/>
                </a:ln>
                <a:solidFill>
                  <a:srgbClr val="000000"/>
                </a:solidFill>
                <a:effectLst/>
                <a:uLnTx/>
                <a:uFillTx/>
                <a:latin typeface="Times New Roman"/>
                <a:ea typeface="宋体" panose="02010600030101010101" pitchFamily="2" charset="-122"/>
                <a:cs typeface="+mn-cs"/>
                <a:sym typeface="Symbol" panose="05050102010706020507" pitchFamily="18" charset="2"/>
              </a:rPr>
              <a:t>n</a:t>
            </a:r>
            <a:r>
              <a:rPr kumimoji="0" lang="en-US" altLang="zh-CN" sz="2400" b="0" i="0" u="none" strike="noStrike" kern="0" cap="none" spc="0" normalizeH="0" baseline="0" noProof="0" dirty="0" smtClean="0">
                <a:ln>
                  <a:noFill/>
                </a:ln>
                <a:solidFill>
                  <a:srgbClr val="000000"/>
                </a:solidFill>
                <a:effectLst/>
                <a:uLnTx/>
                <a:uFillTx/>
                <a:latin typeface="Times New Roman"/>
                <a:ea typeface="宋体" panose="02010600030101010101" pitchFamily="2" charset="-122"/>
                <a:cs typeface="+mn-cs"/>
                <a:sym typeface="Symbol" panose="05050102010706020507" pitchFamily="18" charset="2"/>
              </a:rPr>
              <a:t>) – </a:t>
            </a:r>
            <a:r>
              <a:rPr kumimoji="0" lang="zh-CN" altLang="en-US" sz="2400" b="0" i="0" u="none" strike="noStrike" kern="0" cap="none" spc="0" normalizeH="0" baseline="0" noProof="0" dirty="0" smtClean="0">
                <a:ln>
                  <a:noFill/>
                </a:ln>
                <a:solidFill>
                  <a:srgbClr val="000000"/>
                </a:solidFill>
                <a:effectLst/>
                <a:uLnTx/>
                <a:uFillTx/>
                <a:latin typeface="Times New Roman"/>
                <a:ea typeface="宋体" panose="02010600030101010101" pitchFamily="2" charset="-122"/>
                <a:cs typeface="+mn-cs"/>
                <a:sym typeface="Symbol" panose="05050102010706020507" pitchFamily="18" charset="2"/>
              </a:rPr>
              <a:t>每一个任务检查一次</a:t>
            </a:r>
          </a:p>
        </p:txBody>
      </p:sp>
      <p:sp>
        <p:nvSpPr>
          <p:cNvPr id="35" name="标题 1">
            <a:extLst>
              <a:ext uri="{FF2B5EF4-FFF2-40B4-BE49-F238E27FC236}">
                <a16:creationId xmlns:a16="http://schemas.microsoft.com/office/drawing/2014/main" id="{64AE5E55-E802-2141-BE68-9DDDFAF64648}"/>
              </a:ext>
            </a:extLst>
          </p:cNvPr>
          <p:cNvSpPr>
            <a:spLocks noGrp="1"/>
          </p:cNvSpPr>
          <p:nvPr>
            <p:ph type="title"/>
          </p:nvPr>
        </p:nvSpPr>
        <p:spPr>
          <a:xfrm>
            <a:off x="1154113" y="214313"/>
            <a:ext cx="5182413" cy="1462087"/>
          </a:xfrm>
        </p:spPr>
        <p:txBody>
          <a:bodyPr/>
          <a:lstStyle/>
          <a:p>
            <a:pPr eaLnBrk="1" hangingPunct="1"/>
            <a:r>
              <a:rPr lang="zh-CN" altLang="en-US" dirty="0" smtClean="0"/>
              <a:t>回顾</a:t>
            </a:r>
            <a:r>
              <a:rPr lang="en-US" altLang="zh-CN" dirty="0" smtClean="0"/>
              <a:t>-</a:t>
            </a:r>
            <a:r>
              <a:rPr lang="zh-CN" altLang="en-US" dirty="0"/>
              <a:t>活动安排问题</a:t>
            </a:r>
          </a:p>
        </p:txBody>
      </p:sp>
      <p:sp>
        <p:nvSpPr>
          <p:cNvPr id="36" name="Rectangle 3">
            <a:extLst>
              <a:ext uri="{FF2B5EF4-FFF2-40B4-BE49-F238E27FC236}">
                <a16:creationId xmlns:a16="http://schemas.microsoft.com/office/drawing/2014/main" id="{37561517-F88C-004F-80C0-377D98456905}"/>
              </a:ext>
            </a:extLst>
          </p:cNvPr>
          <p:cNvSpPr txBox="1">
            <a:spLocks noChangeArrowheads="1"/>
          </p:cNvSpPr>
          <p:nvPr/>
        </p:nvSpPr>
        <p:spPr bwMode="auto">
          <a:xfrm>
            <a:off x="727075" y="2116419"/>
            <a:ext cx="3252011" cy="38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lvl="0" eaLnBrk="1" hangingPunct="1">
              <a:lnSpc>
                <a:spcPct val="80000"/>
              </a:lnSpc>
              <a:buClr>
                <a:srgbClr val="3333CC"/>
              </a:buClr>
              <a:defRPr/>
            </a:pPr>
            <a:r>
              <a:rPr lang="zh-CN" altLang="en-US" sz="2800" dirty="0" smtClean="0">
                <a:solidFill>
                  <a:srgbClr val="000000"/>
                </a:solidFill>
                <a:latin typeface="Times New Roman" panose="02020603050405020304" pitchFamily="18" charset="0"/>
                <a:cs typeface="Times New Roman" panose="02020603050405020304" pitchFamily="18" charset="0"/>
              </a:rPr>
              <a:t>递归算法</a:t>
            </a:r>
            <a:endParaRPr lang="zh-CN" altLang="en-US" sz="28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05199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幻灯片编号占位符 5">
            <a:extLst>
              <a:ext uri="{FF2B5EF4-FFF2-40B4-BE49-F238E27FC236}">
                <a16:creationId xmlns:a16="http://schemas.microsoft.com/office/drawing/2014/main" id="{0316B137-4CE0-A843-9161-C3F81C008745}"/>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9B135B-EBA5-7443-97B6-F76F6194E320}"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pic>
        <p:nvPicPr>
          <p:cNvPr id="37892" name="Picture 4">
            <a:extLst>
              <a:ext uri="{FF2B5EF4-FFF2-40B4-BE49-F238E27FC236}">
                <a16:creationId xmlns:a16="http://schemas.microsoft.com/office/drawing/2014/main" id="{A4C366AE-98FF-9B49-BDBE-10559E2EC6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946" y="2681161"/>
            <a:ext cx="6813256" cy="3290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组合 5"/>
          <p:cNvGrpSpPr/>
          <p:nvPr/>
        </p:nvGrpSpPr>
        <p:grpSpPr>
          <a:xfrm>
            <a:off x="5948363" y="1115616"/>
            <a:ext cx="3195637" cy="1412875"/>
            <a:chOff x="5573713" y="1412875"/>
            <a:chExt cx="3195637" cy="1412875"/>
          </a:xfrm>
        </p:grpSpPr>
        <p:grpSp>
          <p:nvGrpSpPr>
            <p:cNvPr id="7" name="Group 4"/>
            <p:cNvGrpSpPr>
              <a:grpSpLocks/>
            </p:cNvGrpSpPr>
            <p:nvPr/>
          </p:nvGrpSpPr>
          <p:grpSpPr bwMode="auto">
            <a:xfrm>
              <a:off x="5573713" y="2420938"/>
              <a:ext cx="1231900" cy="100012"/>
              <a:chOff x="3456" y="1216"/>
              <a:chExt cx="776" cy="63"/>
            </a:xfrm>
          </p:grpSpPr>
          <p:sp>
            <p:nvSpPr>
              <p:cNvPr id="31" name="Line 5"/>
              <p:cNvSpPr>
                <a:spLocks noChangeShapeType="1"/>
              </p:cNvSpPr>
              <p:nvPr/>
            </p:nvSpPr>
            <p:spPr bwMode="auto">
              <a:xfrm>
                <a:off x="3456" y="1248"/>
                <a:ext cx="772"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smtClean="0">
                  <a:ln>
                    <a:noFill/>
                  </a:ln>
                  <a:solidFill>
                    <a:srgbClr val="000000"/>
                  </a:solidFill>
                  <a:effectLst/>
                  <a:uLnTx/>
                  <a:uFillTx/>
                  <a:latin typeface="Times" panose="02020603050405020304" pitchFamily="18" charset="0"/>
                  <a:ea typeface="+mn-ea"/>
                  <a:cs typeface="+mn-cs"/>
                </a:endParaRPr>
              </a:p>
            </p:txBody>
          </p:sp>
          <p:sp>
            <p:nvSpPr>
              <p:cNvPr id="32" name="Line 6"/>
              <p:cNvSpPr>
                <a:spLocks noChangeShapeType="1"/>
              </p:cNvSpPr>
              <p:nvPr/>
            </p:nvSpPr>
            <p:spPr bwMode="auto">
              <a:xfrm>
                <a:off x="4227" y="1216"/>
                <a:ext cx="5" cy="6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smtClean="0">
                  <a:ln>
                    <a:noFill/>
                  </a:ln>
                  <a:solidFill>
                    <a:srgbClr val="000000"/>
                  </a:solidFill>
                  <a:effectLst/>
                  <a:uLnTx/>
                  <a:uFillTx/>
                  <a:latin typeface="Times" panose="02020603050405020304" pitchFamily="18" charset="0"/>
                  <a:ea typeface="+mn-ea"/>
                  <a:cs typeface="+mn-cs"/>
                </a:endParaRPr>
              </a:p>
            </p:txBody>
          </p:sp>
        </p:grpSp>
        <p:sp>
          <p:nvSpPr>
            <p:cNvPr id="8" name="Text Box 7"/>
            <p:cNvSpPr txBox="1">
              <a:spLocks noChangeArrowheads="1"/>
            </p:cNvSpPr>
            <p:nvPr/>
          </p:nvSpPr>
          <p:spPr bwMode="auto">
            <a:xfrm>
              <a:off x="6677025" y="2459038"/>
              <a:ext cx="2905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Times" panose="02020603050405020304" pitchFamily="18" charset="0"/>
                </a:defRPr>
              </a:lvl1pPr>
              <a:lvl2pPr marL="742950" indent="-285750">
                <a:defRPr sz="2400" b="1">
                  <a:solidFill>
                    <a:schemeClr val="tx1"/>
                  </a:solidFill>
                  <a:latin typeface="Times" panose="02020603050405020304" pitchFamily="18" charset="0"/>
                </a:defRPr>
              </a:lvl2pPr>
              <a:lvl3pPr marL="1143000" indent="-228600">
                <a:defRPr sz="2400" b="1">
                  <a:solidFill>
                    <a:schemeClr val="tx1"/>
                  </a:solidFill>
                  <a:latin typeface="Times" panose="02020603050405020304" pitchFamily="18" charset="0"/>
                </a:defRPr>
              </a:lvl3pPr>
              <a:lvl4pPr marL="1600200" indent="-228600">
                <a:defRPr sz="2400" b="1">
                  <a:solidFill>
                    <a:schemeClr val="tx1"/>
                  </a:solidFill>
                  <a:latin typeface="Times" panose="02020603050405020304" pitchFamily="18" charset="0"/>
                </a:defRPr>
              </a:lvl4pPr>
              <a:lvl5pPr marL="2057400" indent="-228600">
                <a:defRPr sz="2400" b="1">
                  <a:solidFill>
                    <a:schemeClr val="tx1"/>
                  </a:solidFill>
                  <a:latin typeface="Times" panose="02020603050405020304" pitchFamily="18" charset="0"/>
                </a:defRPr>
              </a:lvl5pPr>
              <a:lvl6pPr marL="2514600" indent="-228600" algn="ctr" eaLnBrk="0" fontAlgn="base" hangingPunct="0">
                <a:spcBef>
                  <a:spcPct val="0"/>
                </a:spcBef>
                <a:spcAft>
                  <a:spcPct val="0"/>
                </a:spcAft>
                <a:defRPr sz="2400" b="1">
                  <a:solidFill>
                    <a:schemeClr val="tx1"/>
                  </a:solidFill>
                  <a:latin typeface="Times" panose="02020603050405020304" pitchFamily="18" charset="0"/>
                </a:defRPr>
              </a:lvl6pPr>
              <a:lvl7pPr marL="2971800" indent="-228600" algn="ctr" eaLnBrk="0" fontAlgn="base" hangingPunct="0">
                <a:spcBef>
                  <a:spcPct val="0"/>
                </a:spcBef>
                <a:spcAft>
                  <a:spcPct val="0"/>
                </a:spcAft>
                <a:defRPr sz="2400" b="1">
                  <a:solidFill>
                    <a:schemeClr val="tx1"/>
                  </a:solidFill>
                  <a:latin typeface="Times" panose="02020603050405020304" pitchFamily="18" charset="0"/>
                </a:defRPr>
              </a:lvl7pPr>
              <a:lvl8pPr marL="3429000" indent="-228600" algn="ctr" eaLnBrk="0" fontAlgn="base" hangingPunct="0">
                <a:spcBef>
                  <a:spcPct val="0"/>
                </a:spcBef>
                <a:spcAft>
                  <a:spcPct val="0"/>
                </a:spcAft>
                <a:defRPr sz="2400" b="1">
                  <a:solidFill>
                    <a:schemeClr val="tx1"/>
                  </a:solidFill>
                  <a:latin typeface="Times" panose="02020603050405020304" pitchFamily="18" charset="0"/>
                </a:defRPr>
              </a:lvl8pPr>
              <a:lvl9pPr marL="3886200" indent="-228600" algn="ctr" eaLnBrk="0" fontAlgn="base" hangingPunct="0">
                <a:spcBef>
                  <a:spcPct val="0"/>
                </a:spcBef>
                <a:spcAft>
                  <a:spcPct val="0"/>
                </a:spcAft>
                <a:defRPr sz="2400" b="1">
                  <a:solidFill>
                    <a:schemeClr val="tx1"/>
                  </a:solidFill>
                  <a:latin typeface="Times"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1"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f</a:t>
              </a:r>
              <a:r>
                <a:rPr kumimoji="0" lang="en-US" altLang="zh-CN" sz="1800" b="0" i="1" u="none" strike="noStrike" kern="1200" cap="none" spc="0" normalizeH="0" baseline="-2500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i</a:t>
              </a:r>
            </a:p>
          </p:txBody>
        </p:sp>
        <p:sp>
          <p:nvSpPr>
            <p:cNvPr id="9" name="Text Box 8"/>
            <p:cNvSpPr txBox="1">
              <a:spLocks noChangeArrowheads="1"/>
            </p:cNvSpPr>
            <p:nvPr/>
          </p:nvSpPr>
          <p:spPr bwMode="auto">
            <a:xfrm>
              <a:off x="5976938" y="2390775"/>
              <a:ext cx="3413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Times" panose="02020603050405020304" pitchFamily="18" charset="0"/>
                </a:defRPr>
              </a:lvl1pPr>
              <a:lvl2pPr marL="742950" indent="-285750">
                <a:defRPr sz="2400" b="1">
                  <a:solidFill>
                    <a:schemeClr val="tx1"/>
                  </a:solidFill>
                  <a:latin typeface="Times" panose="02020603050405020304" pitchFamily="18" charset="0"/>
                </a:defRPr>
              </a:lvl2pPr>
              <a:lvl3pPr marL="1143000" indent="-228600">
                <a:defRPr sz="2400" b="1">
                  <a:solidFill>
                    <a:schemeClr val="tx1"/>
                  </a:solidFill>
                  <a:latin typeface="Times" panose="02020603050405020304" pitchFamily="18" charset="0"/>
                </a:defRPr>
              </a:lvl3pPr>
              <a:lvl4pPr marL="1600200" indent="-228600">
                <a:defRPr sz="2400" b="1">
                  <a:solidFill>
                    <a:schemeClr val="tx1"/>
                  </a:solidFill>
                  <a:latin typeface="Times" panose="02020603050405020304" pitchFamily="18" charset="0"/>
                </a:defRPr>
              </a:lvl4pPr>
              <a:lvl5pPr marL="2057400" indent="-228600">
                <a:defRPr sz="2400" b="1">
                  <a:solidFill>
                    <a:schemeClr val="tx1"/>
                  </a:solidFill>
                  <a:latin typeface="Times" panose="02020603050405020304" pitchFamily="18" charset="0"/>
                </a:defRPr>
              </a:lvl5pPr>
              <a:lvl6pPr marL="2514600" indent="-228600" algn="ctr" eaLnBrk="0" fontAlgn="base" hangingPunct="0">
                <a:spcBef>
                  <a:spcPct val="0"/>
                </a:spcBef>
                <a:spcAft>
                  <a:spcPct val="0"/>
                </a:spcAft>
                <a:defRPr sz="2400" b="1">
                  <a:solidFill>
                    <a:schemeClr val="tx1"/>
                  </a:solidFill>
                  <a:latin typeface="Times" panose="02020603050405020304" pitchFamily="18" charset="0"/>
                </a:defRPr>
              </a:lvl6pPr>
              <a:lvl7pPr marL="2971800" indent="-228600" algn="ctr" eaLnBrk="0" fontAlgn="base" hangingPunct="0">
                <a:spcBef>
                  <a:spcPct val="0"/>
                </a:spcBef>
                <a:spcAft>
                  <a:spcPct val="0"/>
                </a:spcAft>
                <a:defRPr sz="2400" b="1">
                  <a:solidFill>
                    <a:schemeClr val="tx1"/>
                  </a:solidFill>
                  <a:latin typeface="Times" panose="02020603050405020304" pitchFamily="18" charset="0"/>
                </a:defRPr>
              </a:lvl7pPr>
              <a:lvl8pPr marL="3429000" indent="-228600" algn="ctr" eaLnBrk="0" fontAlgn="base" hangingPunct="0">
                <a:spcBef>
                  <a:spcPct val="0"/>
                </a:spcBef>
                <a:spcAft>
                  <a:spcPct val="0"/>
                </a:spcAft>
                <a:defRPr sz="2400" b="1">
                  <a:solidFill>
                    <a:schemeClr val="tx1"/>
                  </a:solidFill>
                  <a:latin typeface="Times" panose="02020603050405020304" pitchFamily="18" charset="0"/>
                </a:defRPr>
              </a:lvl8pPr>
              <a:lvl9pPr marL="3886200" indent="-228600" algn="ctr" eaLnBrk="0" fontAlgn="base" hangingPunct="0">
                <a:spcBef>
                  <a:spcPct val="0"/>
                </a:spcBef>
                <a:spcAft>
                  <a:spcPct val="0"/>
                </a:spcAft>
                <a:defRPr sz="2400" b="1">
                  <a:solidFill>
                    <a:schemeClr val="tx1"/>
                  </a:solidFill>
                  <a:latin typeface="Times"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1"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a</a:t>
              </a:r>
              <a:r>
                <a:rPr kumimoji="0" lang="en-US" altLang="zh-CN" sz="1800" b="0" i="1" u="none" strike="noStrike" kern="1200" cap="none" spc="0" normalizeH="0" baseline="-2500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i</a:t>
              </a:r>
            </a:p>
          </p:txBody>
        </p:sp>
        <p:grpSp>
          <p:nvGrpSpPr>
            <p:cNvPr id="10" name="Group 9"/>
            <p:cNvGrpSpPr>
              <a:grpSpLocks/>
            </p:cNvGrpSpPr>
            <p:nvPr/>
          </p:nvGrpSpPr>
          <p:grpSpPr bwMode="auto">
            <a:xfrm>
              <a:off x="6084888" y="1412875"/>
              <a:ext cx="1517650" cy="439738"/>
              <a:chOff x="3648" y="641"/>
              <a:chExt cx="956" cy="277"/>
            </a:xfrm>
          </p:grpSpPr>
          <p:grpSp>
            <p:nvGrpSpPr>
              <p:cNvPr id="25" name="Group 10"/>
              <p:cNvGrpSpPr>
                <a:grpSpLocks/>
              </p:cNvGrpSpPr>
              <p:nvPr/>
            </p:nvGrpSpPr>
            <p:grpSpPr bwMode="auto">
              <a:xfrm>
                <a:off x="3648" y="830"/>
                <a:ext cx="779" cy="64"/>
                <a:chOff x="3648" y="890"/>
                <a:chExt cx="779" cy="64"/>
              </a:xfrm>
            </p:grpSpPr>
            <p:sp>
              <p:nvSpPr>
                <p:cNvPr id="28" name="Line 11"/>
                <p:cNvSpPr>
                  <a:spLocks noChangeShapeType="1"/>
                </p:cNvSpPr>
                <p:nvPr/>
              </p:nvSpPr>
              <p:spPr bwMode="auto">
                <a:xfrm>
                  <a:off x="3653" y="923"/>
                  <a:ext cx="772"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smtClean="0">
                    <a:ln>
                      <a:noFill/>
                    </a:ln>
                    <a:solidFill>
                      <a:srgbClr val="000000"/>
                    </a:solidFill>
                    <a:effectLst/>
                    <a:uLnTx/>
                    <a:uFillTx/>
                    <a:latin typeface="Times" panose="02020603050405020304" pitchFamily="18" charset="0"/>
                    <a:ea typeface="+mn-ea"/>
                    <a:cs typeface="+mn-cs"/>
                  </a:endParaRPr>
                </a:p>
              </p:txBody>
            </p:sp>
            <p:sp>
              <p:nvSpPr>
                <p:cNvPr id="29" name="Line 12"/>
                <p:cNvSpPr>
                  <a:spLocks noChangeShapeType="1"/>
                </p:cNvSpPr>
                <p:nvPr/>
              </p:nvSpPr>
              <p:spPr bwMode="auto">
                <a:xfrm>
                  <a:off x="3648" y="891"/>
                  <a:ext cx="5" cy="6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smtClean="0">
                    <a:ln>
                      <a:noFill/>
                    </a:ln>
                    <a:solidFill>
                      <a:srgbClr val="000000"/>
                    </a:solidFill>
                    <a:effectLst/>
                    <a:uLnTx/>
                    <a:uFillTx/>
                    <a:latin typeface="Times" panose="02020603050405020304" pitchFamily="18" charset="0"/>
                    <a:ea typeface="+mn-ea"/>
                    <a:cs typeface="+mn-cs"/>
                  </a:endParaRPr>
                </a:p>
              </p:txBody>
            </p:sp>
            <p:sp>
              <p:nvSpPr>
                <p:cNvPr id="30" name="Line 13"/>
                <p:cNvSpPr>
                  <a:spLocks noChangeShapeType="1"/>
                </p:cNvSpPr>
                <p:nvPr/>
              </p:nvSpPr>
              <p:spPr bwMode="auto">
                <a:xfrm>
                  <a:off x="4422" y="890"/>
                  <a:ext cx="5" cy="6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smtClean="0">
                    <a:ln>
                      <a:noFill/>
                    </a:ln>
                    <a:solidFill>
                      <a:srgbClr val="000000"/>
                    </a:solidFill>
                    <a:effectLst/>
                    <a:uLnTx/>
                    <a:uFillTx/>
                    <a:latin typeface="Times" panose="02020603050405020304" pitchFamily="18" charset="0"/>
                    <a:ea typeface="+mn-ea"/>
                    <a:cs typeface="+mn-cs"/>
                  </a:endParaRPr>
                </a:p>
              </p:txBody>
            </p:sp>
          </p:grpSp>
          <p:sp>
            <p:nvSpPr>
              <p:cNvPr id="26" name="Text Box 14"/>
              <p:cNvSpPr txBox="1">
                <a:spLocks noChangeArrowheads="1"/>
              </p:cNvSpPr>
              <p:nvPr/>
            </p:nvSpPr>
            <p:spPr bwMode="auto">
              <a:xfrm>
                <a:off x="3929" y="641"/>
                <a:ext cx="25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Times" panose="02020603050405020304" pitchFamily="18" charset="0"/>
                  </a:defRPr>
                </a:lvl1pPr>
                <a:lvl2pPr marL="742950" indent="-285750">
                  <a:defRPr sz="2400" b="1">
                    <a:solidFill>
                      <a:schemeClr val="tx1"/>
                    </a:solidFill>
                    <a:latin typeface="Times" panose="02020603050405020304" pitchFamily="18" charset="0"/>
                  </a:defRPr>
                </a:lvl2pPr>
                <a:lvl3pPr marL="1143000" indent="-228600">
                  <a:defRPr sz="2400" b="1">
                    <a:solidFill>
                      <a:schemeClr val="tx1"/>
                    </a:solidFill>
                    <a:latin typeface="Times" panose="02020603050405020304" pitchFamily="18" charset="0"/>
                  </a:defRPr>
                </a:lvl3pPr>
                <a:lvl4pPr marL="1600200" indent="-228600">
                  <a:defRPr sz="2400" b="1">
                    <a:solidFill>
                      <a:schemeClr val="tx1"/>
                    </a:solidFill>
                    <a:latin typeface="Times" panose="02020603050405020304" pitchFamily="18" charset="0"/>
                  </a:defRPr>
                </a:lvl4pPr>
                <a:lvl5pPr marL="2057400" indent="-228600">
                  <a:defRPr sz="2400" b="1">
                    <a:solidFill>
                      <a:schemeClr val="tx1"/>
                    </a:solidFill>
                    <a:latin typeface="Times" panose="02020603050405020304" pitchFamily="18" charset="0"/>
                  </a:defRPr>
                </a:lvl5pPr>
                <a:lvl6pPr marL="2514600" indent="-228600" algn="ctr" eaLnBrk="0" fontAlgn="base" hangingPunct="0">
                  <a:spcBef>
                    <a:spcPct val="0"/>
                  </a:spcBef>
                  <a:spcAft>
                    <a:spcPct val="0"/>
                  </a:spcAft>
                  <a:defRPr sz="2400" b="1">
                    <a:solidFill>
                      <a:schemeClr val="tx1"/>
                    </a:solidFill>
                    <a:latin typeface="Times" panose="02020603050405020304" pitchFamily="18" charset="0"/>
                  </a:defRPr>
                </a:lvl6pPr>
                <a:lvl7pPr marL="2971800" indent="-228600" algn="ctr" eaLnBrk="0" fontAlgn="base" hangingPunct="0">
                  <a:spcBef>
                    <a:spcPct val="0"/>
                  </a:spcBef>
                  <a:spcAft>
                    <a:spcPct val="0"/>
                  </a:spcAft>
                  <a:defRPr sz="2400" b="1">
                    <a:solidFill>
                      <a:schemeClr val="tx1"/>
                    </a:solidFill>
                    <a:latin typeface="Times" panose="02020603050405020304" pitchFamily="18" charset="0"/>
                  </a:defRPr>
                </a:lvl7pPr>
                <a:lvl8pPr marL="3429000" indent="-228600" algn="ctr" eaLnBrk="0" fontAlgn="base" hangingPunct="0">
                  <a:spcBef>
                    <a:spcPct val="0"/>
                  </a:spcBef>
                  <a:spcAft>
                    <a:spcPct val="0"/>
                  </a:spcAft>
                  <a:defRPr sz="2400" b="1">
                    <a:solidFill>
                      <a:schemeClr val="tx1"/>
                    </a:solidFill>
                    <a:latin typeface="Times" panose="02020603050405020304" pitchFamily="18" charset="0"/>
                  </a:defRPr>
                </a:lvl8pPr>
                <a:lvl9pPr marL="3886200" indent="-228600" algn="ctr" eaLnBrk="0" fontAlgn="base" hangingPunct="0">
                  <a:spcBef>
                    <a:spcPct val="0"/>
                  </a:spcBef>
                  <a:spcAft>
                    <a:spcPct val="0"/>
                  </a:spcAft>
                  <a:defRPr sz="2400" b="1">
                    <a:solidFill>
                      <a:schemeClr val="tx1"/>
                    </a:solidFill>
                    <a:latin typeface="Times"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1"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a</a:t>
                </a:r>
                <a:r>
                  <a:rPr kumimoji="0" lang="en-US" altLang="zh-CN" sz="1800" b="0" i="1" u="none" strike="noStrike" kern="1200" cap="none" spc="0" normalizeH="0" baseline="-2500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m</a:t>
                </a:r>
              </a:p>
            </p:txBody>
          </p:sp>
          <p:sp>
            <p:nvSpPr>
              <p:cNvPr id="27" name="Text Box 15"/>
              <p:cNvSpPr txBox="1">
                <a:spLocks noChangeArrowheads="1"/>
              </p:cNvSpPr>
              <p:nvPr/>
            </p:nvSpPr>
            <p:spPr bwMode="auto">
              <a:xfrm>
                <a:off x="4379" y="687"/>
                <a:ext cx="22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Times" panose="02020603050405020304" pitchFamily="18" charset="0"/>
                  </a:defRPr>
                </a:lvl1pPr>
                <a:lvl2pPr marL="742950" indent="-285750">
                  <a:defRPr sz="2400" b="1">
                    <a:solidFill>
                      <a:schemeClr val="tx1"/>
                    </a:solidFill>
                    <a:latin typeface="Times" panose="02020603050405020304" pitchFamily="18" charset="0"/>
                  </a:defRPr>
                </a:lvl2pPr>
                <a:lvl3pPr marL="1143000" indent="-228600">
                  <a:defRPr sz="2400" b="1">
                    <a:solidFill>
                      <a:schemeClr val="tx1"/>
                    </a:solidFill>
                    <a:latin typeface="Times" panose="02020603050405020304" pitchFamily="18" charset="0"/>
                  </a:defRPr>
                </a:lvl3pPr>
                <a:lvl4pPr marL="1600200" indent="-228600">
                  <a:defRPr sz="2400" b="1">
                    <a:solidFill>
                      <a:schemeClr val="tx1"/>
                    </a:solidFill>
                    <a:latin typeface="Times" panose="02020603050405020304" pitchFamily="18" charset="0"/>
                  </a:defRPr>
                </a:lvl4pPr>
                <a:lvl5pPr marL="2057400" indent="-228600">
                  <a:defRPr sz="2400" b="1">
                    <a:solidFill>
                      <a:schemeClr val="tx1"/>
                    </a:solidFill>
                    <a:latin typeface="Times" panose="02020603050405020304" pitchFamily="18" charset="0"/>
                  </a:defRPr>
                </a:lvl5pPr>
                <a:lvl6pPr marL="2514600" indent="-228600" algn="ctr" eaLnBrk="0" fontAlgn="base" hangingPunct="0">
                  <a:spcBef>
                    <a:spcPct val="0"/>
                  </a:spcBef>
                  <a:spcAft>
                    <a:spcPct val="0"/>
                  </a:spcAft>
                  <a:defRPr sz="2400" b="1">
                    <a:solidFill>
                      <a:schemeClr val="tx1"/>
                    </a:solidFill>
                    <a:latin typeface="Times" panose="02020603050405020304" pitchFamily="18" charset="0"/>
                  </a:defRPr>
                </a:lvl6pPr>
                <a:lvl7pPr marL="2971800" indent="-228600" algn="ctr" eaLnBrk="0" fontAlgn="base" hangingPunct="0">
                  <a:spcBef>
                    <a:spcPct val="0"/>
                  </a:spcBef>
                  <a:spcAft>
                    <a:spcPct val="0"/>
                  </a:spcAft>
                  <a:defRPr sz="2400" b="1">
                    <a:solidFill>
                      <a:schemeClr val="tx1"/>
                    </a:solidFill>
                    <a:latin typeface="Times" panose="02020603050405020304" pitchFamily="18" charset="0"/>
                  </a:defRPr>
                </a:lvl7pPr>
                <a:lvl8pPr marL="3429000" indent="-228600" algn="ctr" eaLnBrk="0" fontAlgn="base" hangingPunct="0">
                  <a:spcBef>
                    <a:spcPct val="0"/>
                  </a:spcBef>
                  <a:spcAft>
                    <a:spcPct val="0"/>
                  </a:spcAft>
                  <a:defRPr sz="2400" b="1">
                    <a:solidFill>
                      <a:schemeClr val="tx1"/>
                    </a:solidFill>
                    <a:latin typeface="Times" panose="02020603050405020304" pitchFamily="18" charset="0"/>
                  </a:defRPr>
                </a:lvl8pPr>
                <a:lvl9pPr marL="3886200" indent="-228600" algn="ctr" eaLnBrk="0" fontAlgn="base" hangingPunct="0">
                  <a:spcBef>
                    <a:spcPct val="0"/>
                  </a:spcBef>
                  <a:spcAft>
                    <a:spcPct val="0"/>
                  </a:spcAft>
                  <a:defRPr sz="2400" b="1">
                    <a:solidFill>
                      <a:schemeClr val="tx1"/>
                    </a:solidFill>
                    <a:latin typeface="Times"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1"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f</a:t>
                </a:r>
                <a:r>
                  <a:rPr kumimoji="0" lang="en-US" altLang="zh-CN" sz="1800" b="0" i="1" u="none" strike="noStrike" kern="1200" cap="none" spc="0" normalizeH="0" baseline="-2500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m</a:t>
                </a:r>
              </a:p>
            </p:txBody>
          </p:sp>
        </p:grpSp>
        <p:grpSp>
          <p:nvGrpSpPr>
            <p:cNvPr id="11" name="Group 16"/>
            <p:cNvGrpSpPr>
              <a:grpSpLocks/>
            </p:cNvGrpSpPr>
            <p:nvPr/>
          </p:nvGrpSpPr>
          <p:grpSpPr bwMode="auto">
            <a:xfrm>
              <a:off x="5781675" y="1668463"/>
              <a:ext cx="2108200" cy="409575"/>
              <a:chOff x="3457" y="802"/>
              <a:chExt cx="1328" cy="258"/>
            </a:xfrm>
          </p:grpSpPr>
          <p:grpSp>
            <p:nvGrpSpPr>
              <p:cNvPr id="19" name="Group 17"/>
              <p:cNvGrpSpPr>
                <a:grpSpLocks/>
              </p:cNvGrpSpPr>
              <p:nvPr/>
            </p:nvGrpSpPr>
            <p:grpSpPr bwMode="auto">
              <a:xfrm>
                <a:off x="3457" y="997"/>
                <a:ext cx="1141" cy="63"/>
                <a:chOff x="3457" y="1007"/>
                <a:chExt cx="1141" cy="63"/>
              </a:xfrm>
            </p:grpSpPr>
            <p:sp>
              <p:nvSpPr>
                <p:cNvPr id="22" name="Line 18"/>
                <p:cNvSpPr>
                  <a:spLocks noChangeShapeType="1"/>
                </p:cNvSpPr>
                <p:nvPr/>
              </p:nvSpPr>
              <p:spPr bwMode="auto">
                <a:xfrm>
                  <a:off x="3464" y="1042"/>
                  <a:ext cx="1134"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smtClean="0">
                    <a:ln>
                      <a:noFill/>
                    </a:ln>
                    <a:solidFill>
                      <a:srgbClr val="000000"/>
                    </a:solidFill>
                    <a:effectLst/>
                    <a:uLnTx/>
                    <a:uFillTx/>
                    <a:latin typeface="Times" panose="02020603050405020304" pitchFamily="18" charset="0"/>
                    <a:ea typeface="+mn-ea"/>
                    <a:cs typeface="+mn-cs"/>
                  </a:endParaRPr>
                </a:p>
              </p:txBody>
            </p:sp>
            <p:sp>
              <p:nvSpPr>
                <p:cNvPr id="23" name="Line 19"/>
                <p:cNvSpPr>
                  <a:spLocks noChangeShapeType="1"/>
                </p:cNvSpPr>
                <p:nvPr/>
              </p:nvSpPr>
              <p:spPr bwMode="auto">
                <a:xfrm>
                  <a:off x="3457" y="1013"/>
                  <a:ext cx="7" cy="5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smtClean="0">
                    <a:ln>
                      <a:noFill/>
                    </a:ln>
                    <a:solidFill>
                      <a:srgbClr val="000000"/>
                    </a:solidFill>
                    <a:effectLst/>
                    <a:uLnTx/>
                    <a:uFillTx/>
                    <a:latin typeface="Times" panose="02020603050405020304" pitchFamily="18" charset="0"/>
                    <a:ea typeface="+mn-ea"/>
                    <a:cs typeface="+mn-cs"/>
                  </a:endParaRPr>
                </a:p>
              </p:txBody>
            </p:sp>
            <p:sp>
              <p:nvSpPr>
                <p:cNvPr id="24" name="Line 20"/>
                <p:cNvSpPr>
                  <a:spLocks noChangeShapeType="1"/>
                </p:cNvSpPr>
                <p:nvPr/>
              </p:nvSpPr>
              <p:spPr bwMode="auto">
                <a:xfrm>
                  <a:off x="4593" y="1007"/>
                  <a:ext cx="5" cy="6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smtClean="0">
                    <a:ln>
                      <a:noFill/>
                    </a:ln>
                    <a:solidFill>
                      <a:srgbClr val="000000"/>
                    </a:solidFill>
                    <a:effectLst/>
                    <a:uLnTx/>
                    <a:uFillTx/>
                    <a:latin typeface="Times" panose="02020603050405020304" pitchFamily="18" charset="0"/>
                    <a:ea typeface="+mn-ea"/>
                    <a:cs typeface="+mn-cs"/>
                  </a:endParaRPr>
                </a:p>
              </p:txBody>
            </p:sp>
          </p:grpSp>
          <p:sp>
            <p:nvSpPr>
              <p:cNvPr id="20" name="Text Box 21"/>
              <p:cNvSpPr txBox="1">
                <a:spLocks noChangeArrowheads="1"/>
              </p:cNvSpPr>
              <p:nvPr/>
            </p:nvSpPr>
            <p:spPr bwMode="auto">
              <a:xfrm>
                <a:off x="3697" y="802"/>
                <a:ext cx="25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Times" panose="02020603050405020304" pitchFamily="18" charset="0"/>
                  </a:defRPr>
                </a:lvl1pPr>
                <a:lvl2pPr marL="742950" indent="-285750">
                  <a:defRPr sz="2400" b="1">
                    <a:solidFill>
                      <a:schemeClr val="tx1"/>
                    </a:solidFill>
                    <a:latin typeface="Times" panose="02020603050405020304" pitchFamily="18" charset="0"/>
                  </a:defRPr>
                </a:lvl2pPr>
                <a:lvl3pPr marL="1143000" indent="-228600">
                  <a:defRPr sz="2400" b="1">
                    <a:solidFill>
                      <a:schemeClr val="tx1"/>
                    </a:solidFill>
                    <a:latin typeface="Times" panose="02020603050405020304" pitchFamily="18" charset="0"/>
                  </a:defRPr>
                </a:lvl3pPr>
                <a:lvl4pPr marL="1600200" indent="-228600">
                  <a:defRPr sz="2400" b="1">
                    <a:solidFill>
                      <a:schemeClr val="tx1"/>
                    </a:solidFill>
                    <a:latin typeface="Times" panose="02020603050405020304" pitchFamily="18" charset="0"/>
                  </a:defRPr>
                </a:lvl4pPr>
                <a:lvl5pPr marL="2057400" indent="-228600">
                  <a:defRPr sz="2400" b="1">
                    <a:solidFill>
                      <a:schemeClr val="tx1"/>
                    </a:solidFill>
                    <a:latin typeface="Times" panose="02020603050405020304" pitchFamily="18" charset="0"/>
                  </a:defRPr>
                </a:lvl5pPr>
                <a:lvl6pPr marL="2514600" indent="-228600" algn="ctr" eaLnBrk="0" fontAlgn="base" hangingPunct="0">
                  <a:spcBef>
                    <a:spcPct val="0"/>
                  </a:spcBef>
                  <a:spcAft>
                    <a:spcPct val="0"/>
                  </a:spcAft>
                  <a:defRPr sz="2400" b="1">
                    <a:solidFill>
                      <a:schemeClr val="tx1"/>
                    </a:solidFill>
                    <a:latin typeface="Times" panose="02020603050405020304" pitchFamily="18" charset="0"/>
                  </a:defRPr>
                </a:lvl6pPr>
                <a:lvl7pPr marL="2971800" indent="-228600" algn="ctr" eaLnBrk="0" fontAlgn="base" hangingPunct="0">
                  <a:spcBef>
                    <a:spcPct val="0"/>
                  </a:spcBef>
                  <a:spcAft>
                    <a:spcPct val="0"/>
                  </a:spcAft>
                  <a:defRPr sz="2400" b="1">
                    <a:solidFill>
                      <a:schemeClr val="tx1"/>
                    </a:solidFill>
                    <a:latin typeface="Times" panose="02020603050405020304" pitchFamily="18" charset="0"/>
                  </a:defRPr>
                </a:lvl7pPr>
                <a:lvl8pPr marL="3429000" indent="-228600" algn="ctr" eaLnBrk="0" fontAlgn="base" hangingPunct="0">
                  <a:spcBef>
                    <a:spcPct val="0"/>
                  </a:spcBef>
                  <a:spcAft>
                    <a:spcPct val="0"/>
                  </a:spcAft>
                  <a:defRPr sz="2400" b="1">
                    <a:solidFill>
                      <a:schemeClr val="tx1"/>
                    </a:solidFill>
                    <a:latin typeface="Times" panose="02020603050405020304" pitchFamily="18" charset="0"/>
                  </a:defRPr>
                </a:lvl8pPr>
                <a:lvl9pPr marL="3886200" indent="-228600" algn="ctr" eaLnBrk="0" fontAlgn="base" hangingPunct="0">
                  <a:spcBef>
                    <a:spcPct val="0"/>
                  </a:spcBef>
                  <a:spcAft>
                    <a:spcPct val="0"/>
                  </a:spcAft>
                  <a:defRPr sz="2400" b="1">
                    <a:solidFill>
                      <a:schemeClr val="tx1"/>
                    </a:solidFill>
                    <a:latin typeface="Times"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1"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a</a:t>
                </a:r>
                <a:r>
                  <a:rPr kumimoji="0" lang="en-US" altLang="zh-CN" sz="1800" b="0" i="1" u="none" strike="noStrike" kern="1200" cap="none" spc="0" normalizeH="0" baseline="-2500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m</a:t>
                </a:r>
              </a:p>
            </p:txBody>
          </p:sp>
          <p:sp>
            <p:nvSpPr>
              <p:cNvPr id="21" name="Text Box 22"/>
              <p:cNvSpPr txBox="1">
                <a:spLocks noChangeArrowheads="1"/>
              </p:cNvSpPr>
              <p:nvPr/>
            </p:nvSpPr>
            <p:spPr bwMode="auto">
              <a:xfrm>
                <a:off x="4560" y="826"/>
                <a:ext cx="22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Times" panose="02020603050405020304" pitchFamily="18" charset="0"/>
                  </a:defRPr>
                </a:lvl1pPr>
                <a:lvl2pPr marL="742950" indent="-285750">
                  <a:defRPr sz="2400" b="1">
                    <a:solidFill>
                      <a:schemeClr val="tx1"/>
                    </a:solidFill>
                    <a:latin typeface="Times" panose="02020603050405020304" pitchFamily="18" charset="0"/>
                  </a:defRPr>
                </a:lvl2pPr>
                <a:lvl3pPr marL="1143000" indent="-228600">
                  <a:defRPr sz="2400" b="1">
                    <a:solidFill>
                      <a:schemeClr val="tx1"/>
                    </a:solidFill>
                    <a:latin typeface="Times" panose="02020603050405020304" pitchFamily="18" charset="0"/>
                  </a:defRPr>
                </a:lvl3pPr>
                <a:lvl4pPr marL="1600200" indent="-228600">
                  <a:defRPr sz="2400" b="1">
                    <a:solidFill>
                      <a:schemeClr val="tx1"/>
                    </a:solidFill>
                    <a:latin typeface="Times" panose="02020603050405020304" pitchFamily="18" charset="0"/>
                  </a:defRPr>
                </a:lvl4pPr>
                <a:lvl5pPr marL="2057400" indent="-228600">
                  <a:defRPr sz="2400" b="1">
                    <a:solidFill>
                      <a:schemeClr val="tx1"/>
                    </a:solidFill>
                    <a:latin typeface="Times" panose="02020603050405020304" pitchFamily="18" charset="0"/>
                  </a:defRPr>
                </a:lvl5pPr>
                <a:lvl6pPr marL="2514600" indent="-228600" algn="ctr" eaLnBrk="0" fontAlgn="base" hangingPunct="0">
                  <a:spcBef>
                    <a:spcPct val="0"/>
                  </a:spcBef>
                  <a:spcAft>
                    <a:spcPct val="0"/>
                  </a:spcAft>
                  <a:defRPr sz="2400" b="1">
                    <a:solidFill>
                      <a:schemeClr val="tx1"/>
                    </a:solidFill>
                    <a:latin typeface="Times" panose="02020603050405020304" pitchFamily="18" charset="0"/>
                  </a:defRPr>
                </a:lvl6pPr>
                <a:lvl7pPr marL="2971800" indent="-228600" algn="ctr" eaLnBrk="0" fontAlgn="base" hangingPunct="0">
                  <a:spcBef>
                    <a:spcPct val="0"/>
                  </a:spcBef>
                  <a:spcAft>
                    <a:spcPct val="0"/>
                  </a:spcAft>
                  <a:defRPr sz="2400" b="1">
                    <a:solidFill>
                      <a:schemeClr val="tx1"/>
                    </a:solidFill>
                    <a:latin typeface="Times" panose="02020603050405020304" pitchFamily="18" charset="0"/>
                  </a:defRPr>
                </a:lvl7pPr>
                <a:lvl8pPr marL="3429000" indent="-228600" algn="ctr" eaLnBrk="0" fontAlgn="base" hangingPunct="0">
                  <a:spcBef>
                    <a:spcPct val="0"/>
                  </a:spcBef>
                  <a:spcAft>
                    <a:spcPct val="0"/>
                  </a:spcAft>
                  <a:defRPr sz="2400" b="1">
                    <a:solidFill>
                      <a:schemeClr val="tx1"/>
                    </a:solidFill>
                    <a:latin typeface="Times" panose="02020603050405020304" pitchFamily="18" charset="0"/>
                  </a:defRPr>
                </a:lvl8pPr>
                <a:lvl9pPr marL="3886200" indent="-228600" algn="ctr" eaLnBrk="0" fontAlgn="base" hangingPunct="0">
                  <a:spcBef>
                    <a:spcPct val="0"/>
                  </a:spcBef>
                  <a:spcAft>
                    <a:spcPct val="0"/>
                  </a:spcAft>
                  <a:defRPr sz="2400" b="1">
                    <a:solidFill>
                      <a:schemeClr val="tx1"/>
                    </a:solidFill>
                    <a:latin typeface="Times"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1"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f</a:t>
                </a:r>
                <a:r>
                  <a:rPr kumimoji="0" lang="en-US" altLang="zh-CN" sz="1800" b="0" i="1" u="none" strike="noStrike" kern="1200" cap="none" spc="0" normalizeH="0" baseline="-2500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m</a:t>
                </a:r>
              </a:p>
            </p:txBody>
          </p:sp>
        </p:grpSp>
        <p:grpSp>
          <p:nvGrpSpPr>
            <p:cNvPr id="12" name="Group 23"/>
            <p:cNvGrpSpPr>
              <a:grpSpLocks/>
            </p:cNvGrpSpPr>
            <p:nvPr/>
          </p:nvGrpSpPr>
          <p:grpSpPr bwMode="auto">
            <a:xfrm>
              <a:off x="7232650" y="1920875"/>
              <a:ext cx="1536700" cy="415925"/>
              <a:chOff x="4371" y="961"/>
              <a:chExt cx="968" cy="262"/>
            </a:xfrm>
          </p:grpSpPr>
          <p:grpSp>
            <p:nvGrpSpPr>
              <p:cNvPr id="13" name="Group 24"/>
              <p:cNvGrpSpPr>
                <a:grpSpLocks/>
              </p:cNvGrpSpPr>
              <p:nvPr/>
            </p:nvGrpSpPr>
            <p:grpSpPr bwMode="auto">
              <a:xfrm>
                <a:off x="4371" y="1154"/>
                <a:ext cx="783" cy="64"/>
                <a:chOff x="4371" y="1129"/>
                <a:chExt cx="783" cy="64"/>
              </a:xfrm>
            </p:grpSpPr>
            <p:sp>
              <p:nvSpPr>
                <p:cNvPr id="16" name="Line 25"/>
                <p:cNvSpPr>
                  <a:spLocks noChangeShapeType="1"/>
                </p:cNvSpPr>
                <p:nvPr/>
              </p:nvSpPr>
              <p:spPr bwMode="auto">
                <a:xfrm>
                  <a:off x="4376" y="1161"/>
                  <a:ext cx="772"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smtClean="0">
                    <a:ln>
                      <a:noFill/>
                    </a:ln>
                    <a:solidFill>
                      <a:srgbClr val="000000"/>
                    </a:solidFill>
                    <a:effectLst/>
                    <a:uLnTx/>
                    <a:uFillTx/>
                    <a:latin typeface="Times" panose="02020603050405020304" pitchFamily="18" charset="0"/>
                    <a:ea typeface="+mn-ea"/>
                    <a:cs typeface="+mn-cs"/>
                  </a:endParaRPr>
                </a:p>
              </p:txBody>
            </p:sp>
            <p:sp>
              <p:nvSpPr>
                <p:cNvPr id="17" name="Line 26"/>
                <p:cNvSpPr>
                  <a:spLocks noChangeShapeType="1"/>
                </p:cNvSpPr>
                <p:nvPr/>
              </p:nvSpPr>
              <p:spPr bwMode="auto">
                <a:xfrm>
                  <a:off x="4371" y="1129"/>
                  <a:ext cx="5" cy="6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smtClean="0">
                    <a:ln>
                      <a:noFill/>
                    </a:ln>
                    <a:solidFill>
                      <a:srgbClr val="000000"/>
                    </a:solidFill>
                    <a:effectLst/>
                    <a:uLnTx/>
                    <a:uFillTx/>
                    <a:latin typeface="Times" panose="02020603050405020304" pitchFamily="18" charset="0"/>
                    <a:ea typeface="+mn-ea"/>
                    <a:cs typeface="+mn-cs"/>
                  </a:endParaRPr>
                </a:p>
              </p:txBody>
            </p:sp>
            <p:sp>
              <p:nvSpPr>
                <p:cNvPr id="18" name="Line 27"/>
                <p:cNvSpPr>
                  <a:spLocks noChangeShapeType="1"/>
                </p:cNvSpPr>
                <p:nvPr/>
              </p:nvSpPr>
              <p:spPr bwMode="auto">
                <a:xfrm>
                  <a:off x="5149" y="1130"/>
                  <a:ext cx="5" cy="6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smtClean="0">
                    <a:ln>
                      <a:noFill/>
                    </a:ln>
                    <a:solidFill>
                      <a:srgbClr val="000000"/>
                    </a:solidFill>
                    <a:effectLst/>
                    <a:uLnTx/>
                    <a:uFillTx/>
                    <a:latin typeface="Times" panose="02020603050405020304" pitchFamily="18" charset="0"/>
                    <a:ea typeface="+mn-ea"/>
                    <a:cs typeface="+mn-cs"/>
                  </a:endParaRPr>
                </a:p>
              </p:txBody>
            </p:sp>
          </p:grpSp>
          <p:sp>
            <p:nvSpPr>
              <p:cNvPr id="14" name="Text Box 28"/>
              <p:cNvSpPr txBox="1">
                <a:spLocks noChangeArrowheads="1"/>
              </p:cNvSpPr>
              <p:nvPr/>
            </p:nvSpPr>
            <p:spPr bwMode="auto">
              <a:xfrm>
                <a:off x="4782" y="961"/>
                <a:ext cx="25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Times" panose="02020603050405020304" pitchFamily="18" charset="0"/>
                  </a:defRPr>
                </a:lvl1pPr>
                <a:lvl2pPr marL="742950" indent="-285750">
                  <a:defRPr sz="2400" b="1">
                    <a:solidFill>
                      <a:schemeClr val="tx1"/>
                    </a:solidFill>
                    <a:latin typeface="Times" panose="02020603050405020304" pitchFamily="18" charset="0"/>
                  </a:defRPr>
                </a:lvl2pPr>
                <a:lvl3pPr marL="1143000" indent="-228600">
                  <a:defRPr sz="2400" b="1">
                    <a:solidFill>
                      <a:schemeClr val="tx1"/>
                    </a:solidFill>
                    <a:latin typeface="Times" panose="02020603050405020304" pitchFamily="18" charset="0"/>
                  </a:defRPr>
                </a:lvl3pPr>
                <a:lvl4pPr marL="1600200" indent="-228600">
                  <a:defRPr sz="2400" b="1">
                    <a:solidFill>
                      <a:schemeClr val="tx1"/>
                    </a:solidFill>
                    <a:latin typeface="Times" panose="02020603050405020304" pitchFamily="18" charset="0"/>
                  </a:defRPr>
                </a:lvl4pPr>
                <a:lvl5pPr marL="2057400" indent="-228600">
                  <a:defRPr sz="2400" b="1">
                    <a:solidFill>
                      <a:schemeClr val="tx1"/>
                    </a:solidFill>
                    <a:latin typeface="Times" panose="02020603050405020304" pitchFamily="18" charset="0"/>
                  </a:defRPr>
                </a:lvl5pPr>
                <a:lvl6pPr marL="2514600" indent="-228600" algn="ctr" eaLnBrk="0" fontAlgn="base" hangingPunct="0">
                  <a:spcBef>
                    <a:spcPct val="0"/>
                  </a:spcBef>
                  <a:spcAft>
                    <a:spcPct val="0"/>
                  </a:spcAft>
                  <a:defRPr sz="2400" b="1">
                    <a:solidFill>
                      <a:schemeClr val="tx1"/>
                    </a:solidFill>
                    <a:latin typeface="Times" panose="02020603050405020304" pitchFamily="18" charset="0"/>
                  </a:defRPr>
                </a:lvl6pPr>
                <a:lvl7pPr marL="2971800" indent="-228600" algn="ctr" eaLnBrk="0" fontAlgn="base" hangingPunct="0">
                  <a:spcBef>
                    <a:spcPct val="0"/>
                  </a:spcBef>
                  <a:spcAft>
                    <a:spcPct val="0"/>
                  </a:spcAft>
                  <a:defRPr sz="2400" b="1">
                    <a:solidFill>
                      <a:schemeClr val="tx1"/>
                    </a:solidFill>
                    <a:latin typeface="Times" panose="02020603050405020304" pitchFamily="18" charset="0"/>
                  </a:defRPr>
                </a:lvl7pPr>
                <a:lvl8pPr marL="3429000" indent="-228600" algn="ctr" eaLnBrk="0" fontAlgn="base" hangingPunct="0">
                  <a:spcBef>
                    <a:spcPct val="0"/>
                  </a:spcBef>
                  <a:spcAft>
                    <a:spcPct val="0"/>
                  </a:spcAft>
                  <a:defRPr sz="2400" b="1">
                    <a:solidFill>
                      <a:schemeClr val="tx1"/>
                    </a:solidFill>
                    <a:latin typeface="Times" panose="02020603050405020304" pitchFamily="18" charset="0"/>
                  </a:defRPr>
                </a:lvl8pPr>
                <a:lvl9pPr marL="3886200" indent="-228600" algn="ctr" eaLnBrk="0" fontAlgn="base" hangingPunct="0">
                  <a:spcBef>
                    <a:spcPct val="0"/>
                  </a:spcBef>
                  <a:spcAft>
                    <a:spcPct val="0"/>
                  </a:spcAft>
                  <a:defRPr sz="2400" b="1">
                    <a:solidFill>
                      <a:schemeClr val="tx1"/>
                    </a:solidFill>
                    <a:latin typeface="Times"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1"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a</a:t>
                </a:r>
                <a:r>
                  <a:rPr kumimoji="0" lang="en-US" altLang="zh-CN" sz="1800" b="0" i="1" u="none" strike="noStrike" kern="1200" cap="none" spc="0" normalizeH="0" baseline="-2500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m</a:t>
                </a:r>
              </a:p>
            </p:txBody>
          </p:sp>
          <p:sp>
            <p:nvSpPr>
              <p:cNvPr id="15" name="Text Box 29"/>
              <p:cNvSpPr txBox="1">
                <a:spLocks noChangeArrowheads="1"/>
              </p:cNvSpPr>
              <p:nvPr/>
            </p:nvSpPr>
            <p:spPr bwMode="auto">
              <a:xfrm>
                <a:off x="5114" y="992"/>
                <a:ext cx="22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Times" panose="02020603050405020304" pitchFamily="18" charset="0"/>
                  </a:defRPr>
                </a:lvl1pPr>
                <a:lvl2pPr marL="742950" indent="-285750">
                  <a:defRPr sz="2400" b="1">
                    <a:solidFill>
                      <a:schemeClr val="tx1"/>
                    </a:solidFill>
                    <a:latin typeface="Times" panose="02020603050405020304" pitchFamily="18" charset="0"/>
                  </a:defRPr>
                </a:lvl2pPr>
                <a:lvl3pPr marL="1143000" indent="-228600">
                  <a:defRPr sz="2400" b="1">
                    <a:solidFill>
                      <a:schemeClr val="tx1"/>
                    </a:solidFill>
                    <a:latin typeface="Times" panose="02020603050405020304" pitchFamily="18" charset="0"/>
                  </a:defRPr>
                </a:lvl3pPr>
                <a:lvl4pPr marL="1600200" indent="-228600">
                  <a:defRPr sz="2400" b="1">
                    <a:solidFill>
                      <a:schemeClr val="tx1"/>
                    </a:solidFill>
                    <a:latin typeface="Times" panose="02020603050405020304" pitchFamily="18" charset="0"/>
                  </a:defRPr>
                </a:lvl4pPr>
                <a:lvl5pPr marL="2057400" indent="-228600">
                  <a:defRPr sz="2400" b="1">
                    <a:solidFill>
                      <a:schemeClr val="tx1"/>
                    </a:solidFill>
                    <a:latin typeface="Times" panose="02020603050405020304" pitchFamily="18" charset="0"/>
                  </a:defRPr>
                </a:lvl5pPr>
                <a:lvl6pPr marL="2514600" indent="-228600" algn="ctr" eaLnBrk="0" fontAlgn="base" hangingPunct="0">
                  <a:spcBef>
                    <a:spcPct val="0"/>
                  </a:spcBef>
                  <a:spcAft>
                    <a:spcPct val="0"/>
                  </a:spcAft>
                  <a:defRPr sz="2400" b="1">
                    <a:solidFill>
                      <a:schemeClr val="tx1"/>
                    </a:solidFill>
                    <a:latin typeface="Times" panose="02020603050405020304" pitchFamily="18" charset="0"/>
                  </a:defRPr>
                </a:lvl6pPr>
                <a:lvl7pPr marL="2971800" indent="-228600" algn="ctr" eaLnBrk="0" fontAlgn="base" hangingPunct="0">
                  <a:spcBef>
                    <a:spcPct val="0"/>
                  </a:spcBef>
                  <a:spcAft>
                    <a:spcPct val="0"/>
                  </a:spcAft>
                  <a:defRPr sz="2400" b="1">
                    <a:solidFill>
                      <a:schemeClr val="tx1"/>
                    </a:solidFill>
                    <a:latin typeface="Times" panose="02020603050405020304" pitchFamily="18" charset="0"/>
                  </a:defRPr>
                </a:lvl7pPr>
                <a:lvl8pPr marL="3429000" indent="-228600" algn="ctr" eaLnBrk="0" fontAlgn="base" hangingPunct="0">
                  <a:spcBef>
                    <a:spcPct val="0"/>
                  </a:spcBef>
                  <a:spcAft>
                    <a:spcPct val="0"/>
                  </a:spcAft>
                  <a:defRPr sz="2400" b="1">
                    <a:solidFill>
                      <a:schemeClr val="tx1"/>
                    </a:solidFill>
                    <a:latin typeface="Times" panose="02020603050405020304" pitchFamily="18" charset="0"/>
                  </a:defRPr>
                </a:lvl8pPr>
                <a:lvl9pPr marL="3886200" indent="-228600" algn="ctr" eaLnBrk="0" fontAlgn="base" hangingPunct="0">
                  <a:spcBef>
                    <a:spcPct val="0"/>
                  </a:spcBef>
                  <a:spcAft>
                    <a:spcPct val="0"/>
                  </a:spcAft>
                  <a:defRPr sz="2400" b="1">
                    <a:solidFill>
                      <a:schemeClr val="tx1"/>
                    </a:solidFill>
                    <a:latin typeface="Times"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1"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f</a:t>
                </a:r>
                <a:r>
                  <a:rPr kumimoji="0" lang="en-US" altLang="zh-CN" sz="1800" b="0" i="1" u="none" strike="noStrike" kern="1200" cap="none" spc="0" normalizeH="0" baseline="-2500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m</a:t>
                </a:r>
              </a:p>
            </p:txBody>
          </p:sp>
        </p:grpSp>
      </p:grpSp>
      <p:sp>
        <p:nvSpPr>
          <p:cNvPr id="33" name="Rectangle 3"/>
          <p:cNvSpPr txBox="1">
            <a:spLocks noChangeArrowheads="1"/>
          </p:cNvSpPr>
          <p:nvPr/>
        </p:nvSpPr>
        <p:spPr bwMode="auto">
          <a:xfrm>
            <a:off x="910143" y="5717372"/>
            <a:ext cx="7250927" cy="983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4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0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9pPr>
          </a:lstStyle>
          <a:p>
            <a:pPr marL="533400" marR="0" lvl="0" indent="-533400" algn="l" defTabSz="914400" rtl="0" eaLnBrk="1" fontAlgn="base" latinLnBrk="0" hangingPunct="1">
              <a:lnSpc>
                <a:spcPct val="90000"/>
              </a:lnSpc>
              <a:spcBef>
                <a:spcPct val="20000"/>
              </a:spcBef>
              <a:spcAft>
                <a:spcPct val="0"/>
              </a:spcAft>
              <a:buClr>
                <a:srgbClr val="0073D9"/>
              </a:buClr>
              <a:buSzPct val="60000"/>
              <a:buFont typeface="Wingdings" panose="05000000000000000000" pitchFamily="2" charset="2"/>
              <a:buChar char="n"/>
              <a:tabLst/>
              <a:defRPr/>
            </a:pPr>
            <a:endParaRPr kumimoji="0" lang="en-US" altLang="zh-CN" sz="1800" b="0" i="0" u="none" strike="noStrike" kern="0" cap="none" spc="0" normalizeH="0" baseline="0" noProof="0" dirty="0" smtClean="0">
              <a:ln>
                <a:noFill/>
              </a:ln>
              <a:solidFill>
                <a:srgbClr val="000000"/>
              </a:solidFill>
              <a:effectLst/>
              <a:uLnTx/>
              <a:uFillTx/>
              <a:latin typeface="Times New Roman"/>
              <a:ea typeface="宋体" panose="02010600030101010101" pitchFamily="2" charset="-122"/>
              <a:cs typeface="+mn-cs"/>
            </a:endParaRPr>
          </a:p>
          <a:p>
            <a:pPr marL="533400" marR="0" lvl="0" indent="-533400" algn="l" defTabSz="914400" rtl="0" eaLnBrk="1" fontAlgn="base" latinLnBrk="0" hangingPunct="1">
              <a:lnSpc>
                <a:spcPct val="90000"/>
              </a:lnSpc>
              <a:spcBef>
                <a:spcPct val="20000"/>
              </a:spcBef>
              <a:spcAft>
                <a:spcPct val="0"/>
              </a:spcAft>
              <a:buClr>
                <a:srgbClr val="0073D9"/>
              </a:buClr>
              <a:buSzPct val="60000"/>
              <a:buFont typeface="Wingdings" panose="05000000000000000000" pitchFamily="2" charset="2"/>
              <a:buChar char="n"/>
              <a:tabLst/>
              <a:defRPr/>
            </a:pPr>
            <a:r>
              <a:rPr kumimoji="0" lang="zh-CN" altLang="en-US" sz="2400" b="0" i="0" u="none" strike="noStrike" kern="0" cap="none" spc="0" normalizeH="0" baseline="0" noProof="0" dirty="0" smtClean="0">
                <a:ln>
                  <a:noFill/>
                </a:ln>
                <a:solidFill>
                  <a:srgbClr val="000000"/>
                </a:solidFill>
                <a:effectLst/>
                <a:uLnTx/>
                <a:uFillTx/>
                <a:latin typeface="Times New Roman"/>
                <a:ea typeface="宋体" panose="02010600030101010101" pitchFamily="2" charset="-122"/>
                <a:cs typeface="+mn-cs"/>
              </a:rPr>
              <a:t>任务按照其结束时间升序排序 </a:t>
            </a:r>
          </a:p>
          <a:p>
            <a:pPr marL="533400" marR="0" lvl="0" indent="-533400" algn="l" defTabSz="914400" rtl="0" eaLnBrk="1" fontAlgn="base" latinLnBrk="0" hangingPunct="1">
              <a:lnSpc>
                <a:spcPct val="90000"/>
              </a:lnSpc>
              <a:spcBef>
                <a:spcPct val="20000"/>
              </a:spcBef>
              <a:spcAft>
                <a:spcPct val="0"/>
              </a:spcAft>
              <a:buClr>
                <a:srgbClr val="0073D9"/>
              </a:buClr>
              <a:buSzPct val="60000"/>
              <a:buFont typeface="Wingdings" panose="05000000000000000000" pitchFamily="2" charset="2"/>
              <a:buChar char="n"/>
              <a:tabLst/>
              <a:defRPr/>
            </a:pPr>
            <a:r>
              <a:rPr kumimoji="0" lang="zh-CN" altLang="en-US" sz="2400" b="0" i="0" u="none" strike="noStrike" kern="0" cap="none" spc="0" normalizeH="0" baseline="0" noProof="0" dirty="0" smtClean="0">
                <a:ln>
                  <a:noFill/>
                </a:ln>
                <a:solidFill>
                  <a:srgbClr val="000000"/>
                </a:solidFill>
                <a:effectLst/>
                <a:uLnTx/>
                <a:uFillTx/>
                <a:latin typeface="Times New Roman"/>
                <a:ea typeface="宋体" panose="02010600030101010101" pitchFamily="2" charset="-122"/>
                <a:cs typeface="+mn-cs"/>
              </a:rPr>
              <a:t>运行时间</a:t>
            </a:r>
            <a:r>
              <a:rPr kumimoji="0" lang="en-US" altLang="zh-CN" sz="2400" b="0" i="0" u="none" strike="noStrike" kern="0" cap="none" spc="0" normalizeH="0" baseline="0" noProof="0" dirty="0" smtClean="0">
                <a:ln>
                  <a:noFill/>
                </a:ln>
                <a:solidFill>
                  <a:srgbClr val="000000"/>
                </a:solidFill>
                <a:effectLst/>
                <a:uLnTx/>
                <a:uFillTx/>
                <a:latin typeface="Times New Roman"/>
                <a:ea typeface="宋体" panose="02010600030101010101" pitchFamily="2" charset="-122"/>
                <a:cs typeface="+mn-cs"/>
              </a:rPr>
              <a:t>: </a:t>
            </a:r>
            <a:r>
              <a:rPr kumimoji="0" lang="en-US" altLang="zh-CN" sz="2400" b="0" i="0" u="none" strike="noStrike" kern="0" cap="none" spc="0" normalizeH="0" baseline="0" noProof="0" dirty="0" smtClean="0">
                <a:ln>
                  <a:noFill/>
                </a:ln>
                <a:solidFill>
                  <a:srgbClr val="000000"/>
                </a:solidFill>
                <a:effectLst/>
                <a:uLnTx/>
                <a:uFillTx/>
                <a:latin typeface="Times New Roman"/>
                <a:ea typeface="宋体" panose="02010600030101010101" pitchFamily="2" charset="-122"/>
                <a:cs typeface="+mn-cs"/>
                <a:sym typeface="Symbol" panose="05050102010706020507" pitchFamily="18" charset="2"/>
              </a:rPr>
              <a:t>(</a:t>
            </a:r>
            <a:r>
              <a:rPr kumimoji="0" lang="en-US" altLang="zh-CN" sz="2400" b="0" i="1" u="none" strike="noStrike" kern="0" cap="none" spc="0" normalizeH="0" baseline="0" noProof="0" dirty="0" smtClean="0">
                <a:ln>
                  <a:noFill/>
                </a:ln>
                <a:solidFill>
                  <a:srgbClr val="000000"/>
                </a:solidFill>
                <a:effectLst/>
                <a:uLnTx/>
                <a:uFillTx/>
                <a:latin typeface="Times New Roman"/>
                <a:ea typeface="宋体" panose="02010600030101010101" pitchFamily="2" charset="-122"/>
                <a:cs typeface="+mn-cs"/>
                <a:sym typeface="Symbol" panose="05050102010706020507" pitchFamily="18" charset="2"/>
              </a:rPr>
              <a:t>n</a:t>
            </a:r>
            <a:r>
              <a:rPr kumimoji="0" lang="en-US" altLang="zh-CN" sz="2400" b="0" i="0" u="none" strike="noStrike" kern="0" cap="none" spc="0" normalizeH="0" baseline="0" noProof="0" dirty="0" smtClean="0">
                <a:ln>
                  <a:noFill/>
                </a:ln>
                <a:solidFill>
                  <a:srgbClr val="000000"/>
                </a:solidFill>
                <a:effectLst/>
                <a:uLnTx/>
                <a:uFillTx/>
                <a:latin typeface="Times New Roman"/>
                <a:ea typeface="宋体" panose="02010600030101010101" pitchFamily="2" charset="-122"/>
                <a:cs typeface="+mn-cs"/>
                <a:sym typeface="Symbol" panose="05050102010706020507" pitchFamily="18" charset="2"/>
              </a:rPr>
              <a:t>) – </a:t>
            </a:r>
            <a:r>
              <a:rPr kumimoji="0" lang="zh-CN" altLang="en-US" sz="2400" b="0" i="0" u="none" strike="noStrike" kern="0" cap="none" spc="0" normalizeH="0" baseline="0" noProof="0" dirty="0" smtClean="0">
                <a:ln>
                  <a:noFill/>
                </a:ln>
                <a:solidFill>
                  <a:srgbClr val="000000"/>
                </a:solidFill>
                <a:effectLst/>
                <a:uLnTx/>
                <a:uFillTx/>
                <a:latin typeface="Times New Roman"/>
                <a:ea typeface="宋体" panose="02010600030101010101" pitchFamily="2" charset="-122"/>
                <a:cs typeface="+mn-cs"/>
                <a:sym typeface="Symbol" panose="05050102010706020507" pitchFamily="18" charset="2"/>
              </a:rPr>
              <a:t>每一个任务检查一次</a:t>
            </a:r>
          </a:p>
        </p:txBody>
      </p:sp>
      <p:sp>
        <p:nvSpPr>
          <p:cNvPr id="35" name="标题 1">
            <a:extLst>
              <a:ext uri="{FF2B5EF4-FFF2-40B4-BE49-F238E27FC236}">
                <a16:creationId xmlns:a16="http://schemas.microsoft.com/office/drawing/2014/main" id="{64AE5E55-E802-2141-BE68-9DDDFAF64648}"/>
              </a:ext>
            </a:extLst>
          </p:cNvPr>
          <p:cNvSpPr>
            <a:spLocks noGrp="1"/>
          </p:cNvSpPr>
          <p:nvPr>
            <p:ph type="title"/>
          </p:nvPr>
        </p:nvSpPr>
        <p:spPr>
          <a:xfrm>
            <a:off x="1154113" y="214313"/>
            <a:ext cx="7793037" cy="1462087"/>
          </a:xfrm>
        </p:spPr>
        <p:txBody>
          <a:bodyPr/>
          <a:lstStyle/>
          <a:p>
            <a:pPr eaLnBrk="1" hangingPunct="1"/>
            <a:r>
              <a:rPr lang="zh-CN" altLang="en-US" dirty="0" smtClean="0"/>
              <a:t>回顾</a:t>
            </a:r>
            <a:r>
              <a:rPr lang="en-US" altLang="zh-CN" dirty="0" smtClean="0"/>
              <a:t>-</a:t>
            </a:r>
            <a:r>
              <a:rPr lang="zh-CN" altLang="en-US" dirty="0"/>
              <a:t>活动安排问题</a:t>
            </a:r>
          </a:p>
        </p:txBody>
      </p:sp>
      <p:sp>
        <p:nvSpPr>
          <p:cNvPr id="36" name="Rectangle 3">
            <a:extLst>
              <a:ext uri="{FF2B5EF4-FFF2-40B4-BE49-F238E27FC236}">
                <a16:creationId xmlns:a16="http://schemas.microsoft.com/office/drawing/2014/main" id="{37561517-F88C-004F-80C0-377D98456905}"/>
              </a:ext>
            </a:extLst>
          </p:cNvPr>
          <p:cNvSpPr txBox="1">
            <a:spLocks noChangeArrowheads="1"/>
          </p:cNvSpPr>
          <p:nvPr/>
        </p:nvSpPr>
        <p:spPr bwMode="auto">
          <a:xfrm>
            <a:off x="727075" y="2116419"/>
            <a:ext cx="3252011" cy="38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lvl="0" eaLnBrk="1" hangingPunct="1">
              <a:lnSpc>
                <a:spcPct val="80000"/>
              </a:lnSpc>
              <a:buClr>
                <a:srgbClr val="3333CC"/>
              </a:buClr>
              <a:defRPr/>
            </a:pPr>
            <a:r>
              <a:rPr lang="zh-CN" altLang="en-US" sz="2800" dirty="0" smtClean="0">
                <a:solidFill>
                  <a:srgbClr val="000000"/>
                </a:solidFill>
                <a:latin typeface="Times New Roman" panose="02020603050405020304" pitchFamily="18" charset="0"/>
                <a:cs typeface="Times New Roman" panose="02020603050405020304" pitchFamily="18" charset="0"/>
              </a:rPr>
              <a:t>非递归算法</a:t>
            </a:r>
            <a:endParaRPr lang="zh-CN" altLang="en-US" sz="28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55734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a:extLst>
              <a:ext uri="{FF2B5EF4-FFF2-40B4-BE49-F238E27FC236}">
                <a16:creationId xmlns:a16="http://schemas.microsoft.com/office/drawing/2014/main" id="{16189953-AF19-DA4C-84B6-D425D1E7C8A4}"/>
              </a:ext>
            </a:extLst>
          </p:cNvPr>
          <p:cNvSpPr>
            <a:spLocks noGrp="1"/>
          </p:cNvSpPr>
          <p:nvPr>
            <p:ph type="title"/>
          </p:nvPr>
        </p:nvSpPr>
        <p:spPr/>
        <p:txBody>
          <a:bodyPr/>
          <a:lstStyle/>
          <a:p>
            <a:pPr eaLnBrk="1" hangingPunct="1"/>
            <a:r>
              <a:rPr lang="zh-CN" altLang="en-US" dirty="0" smtClean="0"/>
              <a:t>回顾</a:t>
            </a:r>
            <a:r>
              <a:rPr lang="en-US" altLang="zh-CN" dirty="0" smtClean="0"/>
              <a:t>-</a:t>
            </a:r>
            <a:r>
              <a:rPr lang="zh-CN" altLang="en-US" dirty="0" smtClean="0"/>
              <a:t>小数</a:t>
            </a:r>
            <a:r>
              <a:rPr lang="zh-CN" altLang="en-US" dirty="0"/>
              <a:t>背包问题</a:t>
            </a:r>
            <a:endParaRPr lang="en-US" altLang="en-US" dirty="0"/>
          </a:p>
        </p:txBody>
      </p:sp>
      <p:sp>
        <p:nvSpPr>
          <p:cNvPr id="43010" name="Content Placeholder 2">
            <a:extLst>
              <a:ext uri="{FF2B5EF4-FFF2-40B4-BE49-F238E27FC236}">
                <a16:creationId xmlns:a16="http://schemas.microsoft.com/office/drawing/2014/main" id="{72BCD28B-EA7D-A64A-ADE2-3213794E3D60}"/>
              </a:ext>
            </a:extLst>
          </p:cNvPr>
          <p:cNvSpPr>
            <a:spLocks noGrp="1"/>
          </p:cNvSpPr>
          <p:nvPr>
            <p:ph idx="1"/>
          </p:nvPr>
        </p:nvSpPr>
        <p:spPr>
          <a:xfrm>
            <a:off x="882438" y="1983012"/>
            <a:ext cx="7772400" cy="4114800"/>
          </a:xfrm>
        </p:spPr>
        <p:txBody>
          <a:bodyPr/>
          <a:lstStyle/>
          <a:p>
            <a:pPr eaLnBrk="1" hangingPunct="1"/>
            <a:r>
              <a:rPr lang="zh-CN" altLang="en-US" sz="2400" dirty="0"/>
              <a:t>给定一个载重量为</a:t>
            </a:r>
            <a:r>
              <a:rPr lang="en-US" altLang="zh-CN" sz="2400" dirty="0"/>
              <a:t>C</a:t>
            </a:r>
            <a:r>
              <a:rPr lang="zh-CN" altLang="en-US" sz="2400" dirty="0"/>
              <a:t>的背包，考虑</a:t>
            </a:r>
            <a:r>
              <a:rPr lang="en-US" altLang="zh-CN" sz="2400" dirty="0"/>
              <a:t>n</a:t>
            </a:r>
            <a:r>
              <a:rPr lang="zh-CN" altLang="en-US" sz="2400" dirty="0"/>
              <a:t>个物品，其中第</a:t>
            </a:r>
            <a:r>
              <a:rPr lang="en-US" altLang="zh-CN" sz="2400" dirty="0" err="1"/>
              <a:t>i</a:t>
            </a:r>
            <a:r>
              <a:rPr lang="zh-CN" altLang="en-US" sz="2400" dirty="0"/>
              <a:t>个物品的重量</a:t>
            </a:r>
            <a:r>
              <a:rPr lang="en-US" altLang="zh-CN" sz="2400" dirty="0" err="1"/>
              <a:t>wi</a:t>
            </a:r>
            <a:r>
              <a:rPr lang="zh-CN" altLang="en-US" sz="2400" dirty="0"/>
              <a:t> ，价值</a:t>
            </a:r>
            <a:r>
              <a:rPr lang="en-US" altLang="zh-CN" sz="2400" dirty="0"/>
              <a:t>vi </a:t>
            </a:r>
            <a:r>
              <a:rPr lang="zh-CN" altLang="en-US" sz="2400" dirty="0"/>
              <a:t>（</a:t>
            </a:r>
            <a:r>
              <a:rPr lang="en-US" altLang="zh-CN" sz="2400" dirty="0"/>
              <a:t>1≤i≤n</a:t>
            </a:r>
            <a:r>
              <a:rPr lang="zh-CN" altLang="en-US" sz="2400" dirty="0"/>
              <a:t>），要求把物品装满背包，且使背包内的物品价值最大，在选择物品</a:t>
            </a:r>
            <a:r>
              <a:rPr lang="en-US" altLang="zh-CN" sz="2400" dirty="0" err="1"/>
              <a:t>i</a:t>
            </a:r>
            <a:r>
              <a:rPr lang="zh-CN" altLang="en-US" sz="2400" dirty="0"/>
              <a:t>装入背包时，可以选择物品的一部分，而不一定要全部装入背包。</a:t>
            </a:r>
            <a:endParaRPr lang="en-US" altLang="en-US" sz="2400" dirty="0"/>
          </a:p>
        </p:txBody>
      </p:sp>
      <p:sp>
        <p:nvSpPr>
          <p:cNvPr id="43011" name="Slide Number Placeholder 3">
            <a:extLst>
              <a:ext uri="{FF2B5EF4-FFF2-40B4-BE49-F238E27FC236}">
                <a16:creationId xmlns:a16="http://schemas.microsoft.com/office/drawing/2014/main" id="{B61295F8-06DB-A54C-8839-102D70043678}"/>
              </a:ext>
            </a:extLst>
          </p:cNvPr>
          <p:cNvSpPr>
            <a:spLocks noGrp="1"/>
          </p:cNvSpPr>
          <p:nvPr>
            <p:ph type="sldNum" sz="quarter" idx="11"/>
          </p:nvPr>
        </p:nvSpPr>
        <p:spPr>
          <a:xfrm>
            <a:off x="7093638" y="6181838"/>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370EFEC-30DD-9B43-8771-81A38CB116C9}"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graphicFrame>
        <p:nvGraphicFramePr>
          <p:cNvPr id="43012" name="Object 3">
            <a:extLst>
              <a:ext uri="{FF2B5EF4-FFF2-40B4-BE49-F238E27FC236}">
                <a16:creationId xmlns:a16="http://schemas.microsoft.com/office/drawing/2014/main" id="{617EC371-0CAC-EA46-9345-CC56ECA6C089}"/>
              </a:ext>
            </a:extLst>
          </p:cNvPr>
          <p:cNvGraphicFramePr>
            <a:graphicFrameLocks noChangeAspect="1"/>
          </p:cNvGraphicFramePr>
          <p:nvPr>
            <p:extLst>
              <p:ext uri="{D42A27DB-BD31-4B8C-83A1-F6EECF244321}">
                <p14:modId xmlns:p14="http://schemas.microsoft.com/office/powerpoint/2010/main" val="2875062509"/>
              </p:ext>
            </p:extLst>
          </p:nvPr>
        </p:nvGraphicFramePr>
        <p:xfrm>
          <a:off x="3441622" y="3620517"/>
          <a:ext cx="1655763" cy="942975"/>
        </p:xfrm>
        <a:graphic>
          <a:graphicData uri="http://schemas.openxmlformats.org/presentationml/2006/ole">
            <mc:AlternateContent xmlns:mc="http://schemas.openxmlformats.org/markup-compatibility/2006">
              <mc:Choice xmlns:v="urn:schemas-microsoft-com:vml" Requires="v">
                <p:oleObj spid="_x0000_s309572" name="公式" r:id="rId3" imgW="17259300" imgH="9944100" progId="Equation.3">
                  <p:embed/>
                </p:oleObj>
              </mc:Choice>
              <mc:Fallback>
                <p:oleObj name="公式" r:id="rId3" imgW="17259300" imgH="9944100" progId="Equation.3">
                  <p:embed/>
                  <p:pic>
                    <p:nvPicPr>
                      <p:cNvPr id="43012" name="Object 3">
                        <a:extLst>
                          <a:ext uri="{FF2B5EF4-FFF2-40B4-BE49-F238E27FC236}">
                            <a16:creationId xmlns:a16="http://schemas.microsoft.com/office/drawing/2014/main" id="{617EC371-0CAC-EA46-9345-CC56ECA6C0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1622" y="3620517"/>
                        <a:ext cx="1655763"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013" name="Object 4">
            <a:extLst>
              <a:ext uri="{FF2B5EF4-FFF2-40B4-BE49-F238E27FC236}">
                <a16:creationId xmlns:a16="http://schemas.microsoft.com/office/drawing/2014/main" id="{F66BF15A-A95D-AC4E-BD6E-31724AEC8E77}"/>
              </a:ext>
            </a:extLst>
          </p:cNvPr>
          <p:cNvGraphicFramePr>
            <a:graphicFrameLocks noChangeAspect="1"/>
          </p:cNvGraphicFramePr>
          <p:nvPr>
            <p:extLst>
              <p:ext uri="{D42A27DB-BD31-4B8C-83A1-F6EECF244321}">
                <p14:modId xmlns:p14="http://schemas.microsoft.com/office/powerpoint/2010/main" val="2091340550"/>
              </p:ext>
            </p:extLst>
          </p:nvPr>
        </p:nvGraphicFramePr>
        <p:xfrm>
          <a:off x="3009822" y="4701605"/>
          <a:ext cx="2881313" cy="1508125"/>
        </p:xfrm>
        <a:graphic>
          <a:graphicData uri="http://schemas.openxmlformats.org/presentationml/2006/ole">
            <mc:AlternateContent xmlns:mc="http://schemas.openxmlformats.org/markup-compatibility/2006">
              <mc:Choice xmlns:v="urn:schemas-microsoft-com:vml" Requires="v">
                <p:oleObj spid="_x0000_s309573" name="公式" r:id="rId5" imgW="28092400" imgH="14630400" progId="Equation.3">
                  <p:embed/>
                </p:oleObj>
              </mc:Choice>
              <mc:Fallback>
                <p:oleObj name="公式" r:id="rId5" imgW="28092400" imgH="14630400" progId="Equation.3">
                  <p:embed/>
                  <p:pic>
                    <p:nvPicPr>
                      <p:cNvPr id="43013" name="Object 4">
                        <a:extLst>
                          <a:ext uri="{FF2B5EF4-FFF2-40B4-BE49-F238E27FC236}">
                            <a16:creationId xmlns:a16="http://schemas.microsoft.com/office/drawing/2014/main" id="{F66BF15A-A95D-AC4E-BD6E-31724AEC8E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9822" y="4701605"/>
                        <a:ext cx="2881313"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14" name="TextBox 6">
            <a:extLst>
              <a:ext uri="{FF2B5EF4-FFF2-40B4-BE49-F238E27FC236}">
                <a16:creationId xmlns:a16="http://schemas.microsoft.com/office/drawing/2014/main" id="{41A705F6-B044-964B-8426-38066EBD3F01}"/>
              </a:ext>
            </a:extLst>
          </p:cNvPr>
          <p:cNvSpPr txBox="1">
            <a:spLocks noChangeArrowheads="1"/>
          </p:cNvSpPr>
          <p:nvPr/>
        </p:nvSpPr>
        <p:spPr bwMode="auto">
          <a:xfrm>
            <a:off x="3804076" y="5663743"/>
            <a:ext cx="785812" cy="46196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[0,1]</a:t>
            </a:r>
          </a:p>
        </p:txBody>
      </p:sp>
      <p:sp>
        <p:nvSpPr>
          <p:cNvPr id="2" name="矩形 1"/>
          <p:cNvSpPr/>
          <p:nvPr/>
        </p:nvSpPr>
        <p:spPr bwMode="auto">
          <a:xfrm>
            <a:off x="3441622" y="4821382"/>
            <a:ext cx="2238742" cy="900545"/>
          </a:xfrm>
          <a:prstGeom prst="rect">
            <a:avLst/>
          </a:pr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charset="0"/>
              <a:ea typeface="宋体" charset="0"/>
              <a:cs typeface="宋体" charset="0"/>
            </a:endParaRPr>
          </a:p>
        </p:txBody>
      </p:sp>
      <p:sp>
        <p:nvSpPr>
          <p:cNvPr id="9" name="矩形 8"/>
          <p:cNvSpPr/>
          <p:nvPr/>
        </p:nvSpPr>
        <p:spPr bwMode="auto">
          <a:xfrm>
            <a:off x="3405898" y="3704959"/>
            <a:ext cx="2238742" cy="858533"/>
          </a:xfrm>
          <a:prstGeom prst="rect">
            <a:avLst/>
          </a:pr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charset="0"/>
              <a:ea typeface="宋体" charset="0"/>
              <a:cs typeface="宋体" charset="0"/>
            </a:endParaRPr>
          </a:p>
        </p:txBody>
      </p:sp>
      <p:sp>
        <p:nvSpPr>
          <p:cNvPr id="10" name="Text Box 18"/>
          <p:cNvSpPr txBox="1">
            <a:spLocks noChangeArrowheads="1"/>
          </p:cNvSpPr>
          <p:nvPr/>
        </p:nvSpPr>
        <p:spPr bwMode="auto">
          <a:xfrm>
            <a:off x="5644640" y="5085389"/>
            <a:ext cx="27927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kumimoji="0" lang="zh-CN" altLang="en-US" sz="2400" b="1" dirty="0">
                <a:solidFill>
                  <a:srgbClr val="FF0000"/>
                </a:solidFill>
                <a:latin typeface="Times New Roman" panose="02020603050405020304" pitchFamily="18" charset="0"/>
                <a:sym typeface="Wingdings 2" panose="05020102010507070707" pitchFamily="18" charset="2"/>
              </a:rPr>
              <a:t>一</a:t>
            </a:r>
            <a:r>
              <a:rPr kumimoji="0" lang="zh-CN" altLang="en-US" sz="2400" b="1" dirty="0" smtClean="0">
                <a:solidFill>
                  <a:srgbClr val="FF0000"/>
                </a:solidFill>
                <a:latin typeface="Times New Roman" panose="02020603050405020304" pitchFamily="18" charset="0"/>
                <a:sym typeface="Wingdings 2" panose="05020102010507070707" pitchFamily="18" charset="2"/>
              </a:rPr>
              <a:t>个维度的总限制</a:t>
            </a:r>
            <a:endParaRPr kumimoji="0" lang="en-US" altLang="zh-CN" sz="2400" b="1" dirty="0">
              <a:solidFill>
                <a:srgbClr val="FF0000"/>
              </a:solidFill>
              <a:latin typeface="Times New Roman" panose="02020603050405020304" pitchFamily="18" charset="0"/>
            </a:endParaRPr>
          </a:p>
        </p:txBody>
      </p:sp>
      <p:sp>
        <p:nvSpPr>
          <p:cNvPr id="11" name="Text Box 18"/>
          <p:cNvSpPr txBox="1">
            <a:spLocks noChangeArrowheads="1"/>
          </p:cNvSpPr>
          <p:nvPr/>
        </p:nvSpPr>
        <p:spPr bwMode="auto">
          <a:xfrm>
            <a:off x="5680364" y="3874338"/>
            <a:ext cx="27927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kumimoji="0" lang="zh-CN" altLang="en-US" sz="2400" b="1" dirty="0" smtClean="0">
                <a:solidFill>
                  <a:srgbClr val="FF0000"/>
                </a:solidFill>
                <a:latin typeface="Times New Roman" panose="02020603050405020304" pitchFamily="18" charset="0"/>
                <a:sym typeface="Wingdings 2" panose="05020102010507070707" pitchFamily="18" charset="2"/>
              </a:rPr>
              <a:t>另一个维度的属性</a:t>
            </a:r>
            <a:endParaRPr kumimoji="0" lang="en-US" altLang="zh-CN" sz="2400" b="1" dirty="0">
              <a:solidFill>
                <a:srgbClr val="FF0000"/>
              </a:solidFill>
              <a:latin typeface="Times New Roman" panose="02020603050405020304" pitchFamily="18" charset="0"/>
            </a:endParaRPr>
          </a:p>
        </p:txBody>
      </p:sp>
    </p:spTree>
    <p:extLst>
      <p:ext uri="{BB962C8B-B14F-4D97-AF65-F5344CB8AC3E}">
        <p14:creationId xmlns:p14="http://schemas.microsoft.com/office/powerpoint/2010/main" val="53770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utoUpdateAnimBg="0"/>
      <p:bldP spid="11"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标题 1">
            <a:extLst>
              <a:ext uri="{FF2B5EF4-FFF2-40B4-BE49-F238E27FC236}">
                <a16:creationId xmlns:a16="http://schemas.microsoft.com/office/drawing/2014/main" id="{C11D7E6F-B9C9-9742-B0ED-6E2ED3C591F0}"/>
              </a:ext>
            </a:extLst>
          </p:cNvPr>
          <p:cNvSpPr>
            <a:spLocks noGrp="1"/>
          </p:cNvSpPr>
          <p:nvPr>
            <p:ph type="title"/>
          </p:nvPr>
        </p:nvSpPr>
        <p:spPr/>
        <p:txBody>
          <a:bodyPr/>
          <a:lstStyle/>
          <a:p>
            <a:pPr eaLnBrk="1" hangingPunct="1"/>
            <a:r>
              <a:rPr lang="zh-CN" altLang="en-US" dirty="0" smtClean="0"/>
              <a:t>分治、动态规划与</a:t>
            </a:r>
            <a:r>
              <a:rPr lang="zh-CN" altLang="en-US" dirty="0"/>
              <a:t>贪心算法</a:t>
            </a:r>
          </a:p>
        </p:txBody>
      </p:sp>
      <p:sp>
        <p:nvSpPr>
          <p:cNvPr id="39938" name="幻灯片编号占位符 3">
            <a:extLst>
              <a:ext uri="{FF2B5EF4-FFF2-40B4-BE49-F238E27FC236}">
                <a16:creationId xmlns:a16="http://schemas.microsoft.com/office/drawing/2014/main" id="{7ECCEBA5-EDE5-2947-809E-90A2DAD48FFA}"/>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BB6A25B-F35E-F549-A345-5018FFCD89A5}"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zh-CN" sz="1400" b="0" i="0" u="none" strike="noStrike" kern="120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endParaRPr>
          </a:p>
        </p:txBody>
      </p:sp>
      <p:sp>
        <p:nvSpPr>
          <p:cNvPr id="39939" name="Rectangle 3">
            <a:extLst>
              <a:ext uri="{FF2B5EF4-FFF2-40B4-BE49-F238E27FC236}">
                <a16:creationId xmlns:a16="http://schemas.microsoft.com/office/drawing/2014/main" id="{9745F096-5C8D-1E4D-8D43-4C9DAA27D704}"/>
              </a:ext>
            </a:extLst>
          </p:cNvPr>
          <p:cNvSpPr txBox="1">
            <a:spLocks noChangeArrowheads="1"/>
          </p:cNvSpPr>
          <p:nvPr/>
        </p:nvSpPr>
        <p:spPr bwMode="auto">
          <a:xfrm>
            <a:off x="690701" y="1976712"/>
            <a:ext cx="8594493" cy="207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buClr>
                <a:srgbClr val="3333CC"/>
              </a:buClr>
              <a:defRPr/>
            </a:pPr>
            <a:r>
              <a:rPr lang="zh-CN" altLang="en-US" sz="3000" dirty="0">
                <a:solidFill>
                  <a:srgbClr val="A60021"/>
                </a:solidFill>
                <a:latin typeface="Arial" panose="020B0604020202020204" pitchFamily="34" charset="0"/>
              </a:rPr>
              <a:t>相同点</a:t>
            </a:r>
            <a:r>
              <a:rPr lang="zh-CN" altLang="en-US" sz="3000" dirty="0" smtClean="0">
                <a:solidFill>
                  <a:srgbClr val="A60021"/>
                </a:solidFill>
                <a:latin typeface="Arial" panose="020B0604020202020204" pitchFamily="34" charset="0"/>
              </a:rPr>
              <a:t>：规模下降</a:t>
            </a:r>
            <a:endParaRPr lang="zh-CN" altLang="en-US" sz="2600" dirty="0">
              <a:solidFill>
                <a:srgbClr val="000000"/>
              </a:solidFill>
            </a:endParaRPr>
          </a:p>
          <a:p>
            <a:pPr marL="342900" marR="0" lvl="0" indent="-342900" algn="l" defTabSz="914400" rtl="0" eaLnBrk="1" fontAlgn="base" latinLnBrk="0" hangingPunct="1">
              <a:lnSpc>
                <a:spcPct val="100000"/>
              </a:lnSpc>
              <a:spcBef>
                <a:spcPct val="20000"/>
              </a:spcBef>
              <a:spcAft>
                <a:spcPct val="0"/>
              </a:spcAft>
              <a:buClr>
                <a:srgbClr val="3333CC"/>
              </a:buClr>
              <a:buSzPct val="60000"/>
              <a:buFont typeface="Wingdings" pitchFamily="2" charset="2"/>
              <a:buChar char="n"/>
              <a:tabLst/>
              <a:defRPr/>
            </a:pPr>
            <a:r>
              <a:rPr kumimoji="1" lang="zh-CN" altLang="en-US" sz="3000" b="0" i="0" u="none" strike="noStrike" kern="1200" cap="none" spc="0" normalizeH="0" baseline="0" noProof="0" dirty="0" smtClean="0">
                <a:ln>
                  <a:noFill/>
                </a:ln>
                <a:solidFill>
                  <a:srgbClr val="A60021"/>
                </a:solidFill>
                <a:effectLst/>
                <a:uLnTx/>
                <a:uFillTx/>
                <a:latin typeface="Arial" panose="020B0604020202020204" pitchFamily="34" charset="0"/>
                <a:ea typeface="宋体" panose="02010600030101010101" pitchFamily="2" charset="-122"/>
              </a:rPr>
              <a:t>分治</a:t>
            </a:r>
            <a:endParaRPr kumimoji="1" lang="en-US" altLang="zh-CN" sz="3000" b="0" i="0" u="none" strike="noStrike" kern="1200" cap="none" spc="0" normalizeH="0" baseline="0" noProof="0" dirty="0" smtClean="0">
              <a:ln>
                <a:noFill/>
              </a:ln>
              <a:solidFill>
                <a:srgbClr val="A60021"/>
              </a:solidFill>
              <a:effectLst/>
              <a:uLnTx/>
              <a:uFillTx/>
              <a:latin typeface="Arial" panose="020B0604020202020204" pitchFamily="34" charset="0"/>
              <a:ea typeface="宋体" panose="02010600030101010101" pitchFamily="2" charset="-122"/>
            </a:endParaRPr>
          </a:p>
          <a:p>
            <a:pPr lvl="1" eaLnBrk="1" hangingPunct="1">
              <a:buClr>
                <a:srgbClr val="FF0000"/>
              </a:buClr>
            </a:pPr>
            <a:r>
              <a:rPr lang="zh-CN" altLang="en-US" sz="2600" dirty="0" smtClean="0">
                <a:solidFill>
                  <a:srgbClr val="000000"/>
                </a:solidFill>
              </a:rPr>
              <a:t>通用问题，划分过程固定</a:t>
            </a:r>
            <a:endParaRPr lang="en-US" altLang="zh-CN" sz="2600" dirty="0" smtClean="0">
              <a:solidFill>
                <a:srgbClr val="000000"/>
              </a:solidFill>
            </a:endParaRPr>
          </a:p>
          <a:p>
            <a:pPr lvl="1" eaLnBrk="1" hangingPunct="1">
              <a:buClr>
                <a:srgbClr val="FF0000"/>
              </a:buClr>
            </a:pPr>
            <a:r>
              <a:rPr lang="zh-CN" altLang="en-US" sz="2600" dirty="0">
                <a:solidFill>
                  <a:srgbClr val="000000"/>
                </a:solidFill>
              </a:rPr>
              <a:t>子</a:t>
            </a:r>
            <a:r>
              <a:rPr lang="zh-CN" altLang="en-US" sz="2600" dirty="0" smtClean="0">
                <a:solidFill>
                  <a:srgbClr val="000000"/>
                </a:solidFill>
              </a:rPr>
              <a:t>问题相互独立</a:t>
            </a:r>
            <a:endParaRPr lang="en-US" altLang="zh-CN" sz="2600" dirty="0" smtClean="0">
              <a:solidFill>
                <a:srgbClr val="000000"/>
              </a:solidFill>
            </a:endParaRPr>
          </a:p>
        </p:txBody>
      </p:sp>
      <p:sp>
        <p:nvSpPr>
          <p:cNvPr id="5" name="Rectangle 2"/>
          <p:cNvSpPr>
            <a:spLocks noChangeArrowheads="1"/>
          </p:cNvSpPr>
          <p:nvPr/>
        </p:nvSpPr>
        <p:spPr bwMode="auto">
          <a:xfrm>
            <a:off x="2045711" y="4300586"/>
            <a:ext cx="2014601" cy="443991"/>
          </a:xfrm>
          <a:prstGeom prst="rect">
            <a:avLst/>
          </a:prstGeom>
          <a:gradFill rotWithShape="0">
            <a:gsLst>
              <a:gs pos="0">
                <a:srgbClr val="CCFFFF"/>
              </a:gs>
              <a:gs pos="50000">
                <a:srgbClr val="FFFFFF"/>
              </a:gs>
              <a:gs pos="100000">
                <a:srgbClr val="CCFFFF"/>
              </a:gs>
            </a:gsLst>
            <a:lin ang="5400000" scaled="1"/>
          </a:gra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0" lang="en-US" altLang="zh-CN" sz="1800" dirty="0">
                <a:latin typeface="Times New Roman" panose="02020603050405020304" pitchFamily="18" charset="0"/>
              </a:rPr>
              <a:t>Problem(size n)</a:t>
            </a:r>
          </a:p>
        </p:txBody>
      </p:sp>
      <p:sp>
        <p:nvSpPr>
          <p:cNvPr id="6" name="Rectangle 3"/>
          <p:cNvSpPr>
            <a:spLocks noChangeArrowheads="1"/>
          </p:cNvSpPr>
          <p:nvPr/>
        </p:nvSpPr>
        <p:spPr bwMode="auto">
          <a:xfrm>
            <a:off x="891662" y="5358541"/>
            <a:ext cx="990600" cy="442912"/>
          </a:xfrm>
          <a:prstGeom prst="rect">
            <a:avLst/>
          </a:prstGeom>
          <a:gradFill rotWithShape="0">
            <a:gsLst>
              <a:gs pos="0">
                <a:srgbClr val="FFCC99"/>
              </a:gs>
              <a:gs pos="50000">
                <a:srgbClr val="FFFFFF"/>
              </a:gs>
              <a:gs pos="100000">
                <a:srgbClr val="FFCC99"/>
              </a:gs>
            </a:gsLst>
            <a:lin ang="5400000" scaled="1"/>
          </a:gra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0" lang="en-US" altLang="zh-CN" sz="1400" b="1" dirty="0">
                <a:latin typeface="Times New Roman" panose="02020603050405020304" pitchFamily="18" charset="0"/>
              </a:rPr>
              <a:t>sub</a:t>
            </a:r>
          </a:p>
          <a:p>
            <a:pPr eaLnBrk="1" hangingPunct="1">
              <a:spcBef>
                <a:spcPct val="0"/>
              </a:spcBef>
              <a:buClrTx/>
              <a:buSzTx/>
              <a:buFontTx/>
              <a:buNone/>
            </a:pPr>
            <a:r>
              <a:rPr kumimoji="0" lang="en-US" altLang="zh-CN" sz="1400" b="1" dirty="0">
                <a:latin typeface="Times New Roman" panose="02020603050405020304" pitchFamily="18" charset="0"/>
              </a:rPr>
              <a:t>problem 1</a:t>
            </a:r>
          </a:p>
        </p:txBody>
      </p:sp>
      <p:sp>
        <p:nvSpPr>
          <p:cNvPr id="7" name="Rectangle 4"/>
          <p:cNvSpPr>
            <a:spLocks noChangeArrowheads="1"/>
          </p:cNvSpPr>
          <p:nvPr/>
        </p:nvSpPr>
        <p:spPr bwMode="auto">
          <a:xfrm>
            <a:off x="2568062" y="5343821"/>
            <a:ext cx="990600" cy="457631"/>
          </a:xfrm>
          <a:prstGeom prst="rect">
            <a:avLst/>
          </a:prstGeom>
          <a:gradFill rotWithShape="0">
            <a:gsLst>
              <a:gs pos="0">
                <a:srgbClr val="FFCC99"/>
              </a:gs>
              <a:gs pos="50000">
                <a:srgbClr val="FFFFFF"/>
              </a:gs>
              <a:gs pos="100000">
                <a:srgbClr val="FFCC99"/>
              </a:gs>
            </a:gsLst>
            <a:lin ang="5400000" scaled="1"/>
          </a:gra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0" lang="en-US" altLang="zh-CN" sz="1400" b="1" dirty="0">
                <a:latin typeface="Times New Roman" panose="02020603050405020304" pitchFamily="18" charset="0"/>
              </a:rPr>
              <a:t>sub</a:t>
            </a:r>
          </a:p>
          <a:p>
            <a:pPr eaLnBrk="1" hangingPunct="1">
              <a:spcBef>
                <a:spcPct val="0"/>
              </a:spcBef>
              <a:buClrTx/>
              <a:buSzTx/>
              <a:buFontTx/>
              <a:buNone/>
            </a:pPr>
            <a:r>
              <a:rPr kumimoji="0" lang="en-US" altLang="zh-CN" sz="1400" b="1" dirty="0">
                <a:latin typeface="Times New Roman" panose="02020603050405020304" pitchFamily="18" charset="0"/>
              </a:rPr>
              <a:t>problem 2</a:t>
            </a:r>
          </a:p>
        </p:txBody>
      </p:sp>
      <p:sp>
        <p:nvSpPr>
          <p:cNvPr id="8" name="Rectangle 5"/>
          <p:cNvSpPr>
            <a:spLocks noChangeArrowheads="1"/>
          </p:cNvSpPr>
          <p:nvPr/>
        </p:nvSpPr>
        <p:spPr bwMode="auto">
          <a:xfrm>
            <a:off x="4777862" y="5341655"/>
            <a:ext cx="990600" cy="459797"/>
          </a:xfrm>
          <a:prstGeom prst="rect">
            <a:avLst/>
          </a:prstGeom>
          <a:gradFill rotWithShape="0">
            <a:gsLst>
              <a:gs pos="0">
                <a:srgbClr val="FFCC99"/>
              </a:gs>
              <a:gs pos="50000">
                <a:srgbClr val="FFFFFF"/>
              </a:gs>
              <a:gs pos="100000">
                <a:srgbClr val="FFCC99"/>
              </a:gs>
            </a:gsLst>
            <a:lin ang="5400000" scaled="1"/>
          </a:gra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0" lang="en-US" altLang="zh-CN" sz="1400" b="1" dirty="0">
                <a:latin typeface="Times New Roman" panose="02020603050405020304" pitchFamily="18" charset="0"/>
              </a:rPr>
              <a:t>sub</a:t>
            </a:r>
          </a:p>
          <a:p>
            <a:pPr eaLnBrk="1" hangingPunct="1">
              <a:spcBef>
                <a:spcPct val="0"/>
              </a:spcBef>
              <a:buClrTx/>
              <a:buSzTx/>
              <a:buFontTx/>
              <a:buNone/>
            </a:pPr>
            <a:r>
              <a:rPr kumimoji="0" lang="en-US" altLang="zh-CN" sz="1400" b="1" dirty="0">
                <a:latin typeface="Times New Roman" panose="02020603050405020304" pitchFamily="18" charset="0"/>
              </a:rPr>
              <a:t>problem k</a:t>
            </a:r>
          </a:p>
        </p:txBody>
      </p:sp>
      <p:sp>
        <p:nvSpPr>
          <p:cNvPr id="9" name="Text Box 6"/>
          <p:cNvSpPr txBox="1">
            <a:spLocks noChangeArrowheads="1"/>
          </p:cNvSpPr>
          <p:nvPr/>
        </p:nvSpPr>
        <p:spPr bwMode="auto">
          <a:xfrm>
            <a:off x="3984112" y="5141053"/>
            <a:ext cx="5397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0" lang="en-US" altLang="zh-CN" sz="2800" b="1">
                <a:solidFill>
                  <a:srgbClr val="000000"/>
                </a:solidFill>
                <a:latin typeface="Times New Roman" panose="02020603050405020304" pitchFamily="18" charset="0"/>
              </a:rPr>
              <a:t>…</a:t>
            </a:r>
          </a:p>
        </p:txBody>
      </p:sp>
      <p:cxnSp>
        <p:nvCxnSpPr>
          <p:cNvPr id="10" name="AutoShape 7"/>
          <p:cNvCxnSpPr>
            <a:cxnSpLocks noChangeShapeType="1"/>
            <a:stCxn id="5" idx="2"/>
            <a:endCxn id="6" idx="0"/>
          </p:cNvCxnSpPr>
          <p:nvPr/>
        </p:nvCxnSpPr>
        <p:spPr bwMode="auto">
          <a:xfrm flipH="1">
            <a:off x="1386962" y="4744577"/>
            <a:ext cx="1666050" cy="613964"/>
          </a:xfrm>
          <a:prstGeom prst="straightConnector1">
            <a:avLst/>
          </a:prstGeom>
          <a:noFill/>
          <a:ln w="38100">
            <a:solidFill>
              <a:srgbClr val="800000"/>
            </a:solidFill>
            <a:round/>
            <a:headEnd/>
            <a:tailEnd type="triangle" w="med" len="med"/>
          </a:ln>
          <a:extLst>
            <a:ext uri="{909E8E84-426E-40DD-AFC4-6F175D3DCCD1}">
              <a14:hiddenFill xmlns:a14="http://schemas.microsoft.com/office/drawing/2010/main">
                <a:noFill/>
              </a14:hiddenFill>
            </a:ext>
          </a:extLst>
        </p:spPr>
      </p:cxnSp>
      <p:cxnSp>
        <p:nvCxnSpPr>
          <p:cNvPr id="11" name="AutoShape 8"/>
          <p:cNvCxnSpPr>
            <a:cxnSpLocks noChangeShapeType="1"/>
            <a:stCxn id="5" idx="2"/>
            <a:endCxn id="7" idx="0"/>
          </p:cNvCxnSpPr>
          <p:nvPr/>
        </p:nvCxnSpPr>
        <p:spPr bwMode="auto">
          <a:xfrm>
            <a:off x="3053012" y="4744577"/>
            <a:ext cx="10350" cy="599244"/>
          </a:xfrm>
          <a:prstGeom prst="straightConnector1">
            <a:avLst/>
          </a:prstGeom>
          <a:noFill/>
          <a:ln w="38100">
            <a:solidFill>
              <a:srgbClr val="800000"/>
            </a:solidFill>
            <a:round/>
            <a:headEnd/>
            <a:tailEnd type="triangle" w="med" len="med"/>
          </a:ln>
          <a:extLst>
            <a:ext uri="{909E8E84-426E-40DD-AFC4-6F175D3DCCD1}">
              <a14:hiddenFill xmlns:a14="http://schemas.microsoft.com/office/drawing/2010/main">
                <a:noFill/>
              </a14:hiddenFill>
            </a:ext>
          </a:extLst>
        </p:spPr>
      </p:cxnSp>
      <p:cxnSp>
        <p:nvCxnSpPr>
          <p:cNvPr id="12" name="AutoShape 9"/>
          <p:cNvCxnSpPr>
            <a:cxnSpLocks noChangeShapeType="1"/>
            <a:stCxn id="5" idx="2"/>
            <a:endCxn id="8" idx="0"/>
          </p:cNvCxnSpPr>
          <p:nvPr/>
        </p:nvCxnSpPr>
        <p:spPr bwMode="auto">
          <a:xfrm>
            <a:off x="3053012" y="4744577"/>
            <a:ext cx="2220150" cy="597078"/>
          </a:xfrm>
          <a:prstGeom prst="straightConnector1">
            <a:avLst/>
          </a:prstGeom>
          <a:noFill/>
          <a:ln w="38100">
            <a:solidFill>
              <a:srgbClr val="800000"/>
            </a:solidFill>
            <a:round/>
            <a:headEnd/>
            <a:tailEnd type="triangle" w="med" len="med"/>
          </a:ln>
          <a:extLst>
            <a:ext uri="{909E8E84-426E-40DD-AFC4-6F175D3DCCD1}">
              <a14:hiddenFill xmlns:a14="http://schemas.microsoft.com/office/drawing/2010/main">
                <a:noFill/>
              </a14:hiddenFill>
            </a:ext>
          </a:extLst>
        </p:spPr>
      </p:cxnSp>
      <p:sp>
        <p:nvSpPr>
          <p:cNvPr id="13" name="Rectangle 10"/>
          <p:cNvSpPr>
            <a:spLocks noChangeArrowheads="1"/>
          </p:cNvSpPr>
          <p:nvPr/>
        </p:nvSpPr>
        <p:spPr bwMode="auto">
          <a:xfrm>
            <a:off x="967862" y="6334853"/>
            <a:ext cx="990600" cy="456639"/>
          </a:xfrm>
          <a:prstGeom prst="rect">
            <a:avLst/>
          </a:prstGeom>
          <a:gradFill rotWithShape="0">
            <a:gsLst>
              <a:gs pos="0">
                <a:srgbClr val="FFFF99"/>
              </a:gs>
              <a:gs pos="50000">
                <a:srgbClr val="FFFFFF"/>
              </a:gs>
              <a:gs pos="100000">
                <a:srgbClr val="FFFF99"/>
              </a:gs>
            </a:gsLst>
            <a:lin ang="5400000" scaled="1"/>
          </a:gra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0" lang="en-US" altLang="zh-CN" sz="1200" b="1">
                <a:latin typeface="Times New Roman" panose="02020603050405020304" pitchFamily="18" charset="0"/>
              </a:rPr>
              <a:t>sub</a:t>
            </a:r>
          </a:p>
          <a:p>
            <a:pPr eaLnBrk="1" hangingPunct="1">
              <a:spcBef>
                <a:spcPct val="0"/>
              </a:spcBef>
              <a:buClrTx/>
              <a:buSzTx/>
              <a:buFontTx/>
              <a:buNone/>
            </a:pPr>
            <a:r>
              <a:rPr kumimoji="0" lang="en-US" altLang="zh-CN" sz="1200" b="1">
                <a:latin typeface="Times New Roman" panose="02020603050405020304" pitchFamily="18" charset="0"/>
              </a:rPr>
              <a:t>problem 21</a:t>
            </a:r>
          </a:p>
        </p:txBody>
      </p:sp>
      <p:sp>
        <p:nvSpPr>
          <p:cNvPr id="14" name="Rectangle 11"/>
          <p:cNvSpPr>
            <a:spLocks noChangeArrowheads="1"/>
          </p:cNvSpPr>
          <p:nvPr/>
        </p:nvSpPr>
        <p:spPr bwMode="auto">
          <a:xfrm>
            <a:off x="2568062" y="6334853"/>
            <a:ext cx="990600" cy="446087"/>
          </a:xfrm>
          <a:prstGeom prst="rect">
            <a:avLst/>
          </a:prstGeom>
          <a:gradFill rotWithShape="0">
            <a:gsLst>
              <a:gs pos="0">
                <a:srgbClr val="FFFF99"/>
              </a:gs>
              <a:gs pos="50000">
                <a:srgbClr val="FFFFFF"/>
              </a:gs>
              <a:gs pos="100000">
                <a:srgbClr val="FFFF99"/>
              </a:gs>
            </a:gsLst>
            <a:lin ang="5400000" scaled="1"/>
          </a:gra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0" lang="en-US" altLang="zh-CN" sz="1200" b="1" dirty="0">
                <a:latin typeface="Times New Roman" panose="02020603050405020304" pitchFamily="18" charset="0"/>
              </a:rPr>
              <a:t>sub</a:t>
            </a:r>
          </a:p>
          <a:p>
            <a:pPr eaLnBrk="1" hangingPunct="1">
              <a:spcBef>
                <a:spcPct val="0"/>
              </a:spcBef>
              <a:buClrTx/>
              <a:buSzTx/>
              <a:buFontTx/>
              <a:buNone/>
            </a:pPr>
            <a:r>
              <a:rPr kumimoji="0" lang="en-US" altLang="zh-CN" sz="1200" b="1" dirty="0">
                <a:latin typeface="Times New Roman" panose="02020603050405020304" pitchFamily="18" charset="0"/>
              </a:rPr>
              <a:t>problem 22</a:t>
            </a:r>
          </a:p>
        </p:txBody>
      </p:sp>
      <p:sp>
        <p:nvSpPr>
          <p:cNvPr id="15" name="Rectangle 12"/>
          <p:cNvSpPr>
            <a:spLocks noChangeArrowheads="1"/>
          </p:cNvSpPr>
          <p:nvPr/>
        </p:nvSpPr>
        <p:spPr bwMode="auto">
          <a:xfrm>
            <a:off x="4854062" y="6334853"/>
            <a:ext cx="990600" cy="461962"/>
          </a:xfrm>
          <a:prstGeom prst="rect">
            <a:avLst/>
          </a:prstGeom>
          <a:gradFill rotWithShape="0">
            <a:gsLst>
              <a:gs pos="0">
                <a:srgbClr val="FFFF99"/>
              </a:gs>
              <a:gs pos="50000">
                <a:srgbClr val="FFFFFF"/>
              </a:gs>
              <a:gs pos="100000">
                <a:srgbClr val="FFFF99"/>
              </a:gs>
            </a:gsLst>
            <a:lin ang="5400000" scaled="1"/>
          </a:gra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0" lang="en-US" altLang="zh-CN" sz="1200" b="1">
                <a:latin typeface="Times New Roman" panose="02020603050405020304" pitchFamily="18" charset="0"/>
              </a:rPr>
              <a:t>sub</a:t>
            </a:r>
          </a:p>
          <a:p>
            <a:pPr eaLnBrk="1" hangingPunct="1">
              <a:spcBef>
                <a:spcPct val="0"/>
              </a:spcBef>
              <a:buClrTx/>
              <a:buSzTx/>
              <a:buFontTx/>
              <a:buNone/>
            </a:pPr>
            <a:r>
              <a:rPr kumimoji="0" lang="en-US" altLang="zh-CN" sz="1200" b="1">
                <a:latin typeface="Times New Roman" panose="02020603050405020304" pitchFamily="18" charset="0"/>
              </a:rPr>
              <a:t>problem 2k</a:t>
            </a:r>
          </a:p>
        </p:txBody>
      </p:sp>
      <p:sp>
        <p:nvSpPr>
          <p:cNvPr id="16" name="Text Box 13"/>
          <p:cNvSpPr txBox="1">
            <a:spLocks noChangeArrowheads="1"/>
          </p:cNvSpPr>
          <p:nvPr/>
        </p:nvSpPr>
        <p:spPr bwMode="auto">
          <a:xfrm>
            <a:off x="4060312" y="6384065"/>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0" lang="en-US" altLang="zh-CN" sz="1800" b="1">
                <a:solidFill>
                  <a:srgbClr val="000000"/>
                </a:solidFill>
                <a:latin typeface="Times New Roman" panose="02020603050405020304" pitchFamily="18" charset="0"/>
              </a:rPr>
              <a:t>…</a:t>
            </a:r>
          </a:p>
        </p:txBody>
      </p:sp>
      <p:cxnSp>
        <p:nvCxnSpPr>
          <p:cNvPr id="17" name="AutoShape 14"/>
          <p:cNvCxnSpPr>
            <a:cxnSpLocks noChangeShapeType="1"/>
            <a:stCxn id="7" idx="2"/>
            <a:endCxn id="13" idx="0"/>
          </p:cNvCxnSpPr>
          <p:nvPr/>
        </p:nvCxnSpPr>
        <p:spPr bwMode="auto">
          <a:xfrm flipH="1">
            <a:off x="1463162" y="5801452"/>
            <a:ext cx="1600200" cy="533401"/>
          </a:xfrm>
          <a:prstGeom prst="straightConnector1">
            <a:avLst/>
          </a:prstGeom>
          <a:noFill/>
          <a:ln w="38100">
            <a:solidFill>
              <a:srgbClr val="800000"/>
            </a:solidFill>
            <a:round/>
            <a:headEnd/>
            <a:tailEnd type="triangle" w="med" len="med"/>
          </a:ln>
          <a:extLst>
            <a:ext uri="{909E8E84-426E-40DD-AFC4-6F175D3DCCD1}">
              <a14:hiddenFill xmlns:a14="http://schemas.microsoft.com/office/drawing/2010/main">
                <a:noFill/>
              </a14:hiddenFill>
            </a:ext>
          </a:extLst>
        </p:spPr>
      </p:cxnSp>
      <p:cxnSp>
        <p:nvCxnSpPr>
          <p:cNvPr id="18" name="AutoShape 15"/>
          <p:cNvCxnSpPr>
            <a:cxnSpLocks noChangeShapeType="1"/>
            <a:stCxn id="7" idx="2"/>
            <a:endCxn id="14" idx="0"/>
          </p:cNvCxnSpPr>
          <p:nvPr/>
        </p:nvCxnSpPr>
        <p:spPr bwMode="auto">
          <a:xfrm>
            <a:off x="3063362" y="5801452"/>
            <a:ext cx="0" cy="533401"/>
          </a:xfrm>
          <a:prstGeom prst="straightConnector1">
            <a:avLst/>
          </a:prstGeom>
          <a:noFill/>
          <a:ln w="38100">
            <a:solidFill>
              <a:srgbClr val="800000"/>
            </a:solidFill>
            <a:round/>
            <a:headEnd/>
            <a:tailEnd type="triangle" w="med" len="med"/>
          </a:ln>
          <a:extLst>
            <a:ext uri="{909E8E84-426E-40DD-AFC4-6F175D3DCCD1}">
              <a14:hiddenFill xmlns:a14="http://schemas.microsoft.com/office/drawing/2010/main">
                <a:noFill/>
              </a14:hiddenFill>
            </a:ext>
          </a:extLst>
        </p:spPr>
      </p:cxnSp>
      <p:cxnSp>
        <p:nvCxnSpPr>
          <p:cNvPr id="19" name="AutoShape 16"/>
          <p:cNvCxnSpPr>
            <a:cxnSpLocks noChangeShapeType="1"/>
            <a:stCxn id="7" idx="2"/>
            <a:endCxn id="15" idx="0"/>
          </p:cNvCxnSpPr>
          <p:nvPr/>
        </p:nvCxnSpPr>
        <p:spPr bwMode="auto">
          <a:xfrm>
            <a:off x="3063362" y="5801452"/>
            <a:ext cx="2286000" cy="533401"/>
          </a:xfrm>
          <a:prstGeom prst="straightConnector1">
            <a:avLst/>
          </a:prstGeom>
          <a:noFill/>
          <a:ln w="38100">
            <a:solidFill>
              <a:srgbClr val="800000"/>
            </a:solidFill>
            <a:round/>
            <a:headEnd/>
            <a:tailEnd type="triangle" w="med" len="med"/>
          </a:ln>
          <a:extLst>
            <a:ext uri="{909E8E84-426E-40DD-AFC4-6F175D3DCCD1}">
              <a14:hiddenFill xmlns:a14="http://schemas.microsoft.com/office/drawing/2010/main">
                <a:noFill/>
              </a14:hiddenFill>
            </a:ext>
          </a:extLst>
        </p:spPr>
      </p:cxnSp>
      <p:sp>
        <p:nvSpPr>
          <p:cNvPr id="20" name="Text Box 17"/>
          <p:cNvSpPr txBox="1">
            <a:spLocks noChangeArrowheads="1"/>
          </p:cNvSpPr>
          <p:nvPr/>
        </p:nvSpPr>
        <p:spPr bwMode="auto">
          <a:xfrm>
            <a:off x="4742938" y="4814381"/>
            <a:ext cx="1447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0" lang="en-US" altLang="zh-CN" sz="1800" b="1" dirty="0">
                <a:latin typeface="Times New Roman" panose="02020603050405020304" pitchFamily="18" charset="0"/>
                <a:sym typeface="Wingdings 2" panose="05020102010507070707" pitchFamily="18" charset="2"/>
              </a:rPr>
              <a:t>:</a:t>
            </a:r>
            <a:r>
              <a:rPr kumimoji="0" lang="zh-CN" altLang="en-US" sz="1800" b="1" dirty="0">
                <a:latin typeface="Times New Roman" panose="02020603050405020304" pitchFamily="18" charset="0"/>
                <a:sym typeface="Wingdings 2" panose="05020102010507070707" pitchFamily="18" charset="2"/>
              </a:rPr>
              <a:t>分解</a:t>
            </a:r>
            <a:endParaRPr kumimoji="0" lang="en-US" altLang="zh-CN" sz="1800" b="1" dirty="0">
              <a:latin typeface="Times New Roman" panose="02020603050405020304" pitchFamily="18" charset="0"/>
            </a:endParaRPr>
          </a:p>
        </p:txBody>
      </p:sp>
      <p:sp>
        <p:nvSpPr>
          <p:cNvPr id="21" name="Text Box 18"/>
          <p:cNvSpPr txBox="1">
            <a:spLocks noChangeArrowheads="1"/>
          </p:cNvSpPr>
          <p:nvPr/>
        </p:nvSpPr>
        <p:spPr bwMode="auto">
          <a:xfrm>
            <a:off x="5743062" y="5413364"/>
            <a:ext cx="1439016"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0" lang="en-US" altLang="zh-CN" sz="1800" b="1" dirty="0" smtClean="0">
                <a:latin typeface="Times New Roman" panose="02020603050405020304" pitchFamily="18" charset="0"/>
                <a:sym typeface="Wingdings 2" panose="05020102010507070707" pitchFamily="18" charset="2"/>
              </a:rPr>
              <a:t>:</a:t>
            </a:r>
            <a:r>
              <a:rPr kumimoji="0" lang="zh-CN" altLang="en-US" sz="1800" b="1" dirty="0" smtClean="0">
                <a:solidFill>
                  <a:srgbClr val="FF0000"/>
                </a:solidFill>
                <a:latin typeface="Times New Roman" panose="02020603050405020304" pitchFamily="18" charset="0"/>
                <a:sym typeface="Wingdings 2" panose="05020102010507070707" pitchFamily="18" charset="2"/>
              </a:rPr>
              <a:t>递归解决</a:t>
            </a:r>
            <a:endParaRPr kumimoji="0" lang="en-US" altLang="zh-CN" sz="1800" b="1" dirty="0">
              <a:solidFill>
                <a:srgbClr val="FF0000"/>
              </a:solidFill>
              <a:latin typeface="Times New Roman" panose="02020603050405020304" pitchFamily="18" charset="0"/>
            </a:endParaRPr>
          </a:p>
        </p:txBody>
      </p:sp>
      <p:sp>
        <p:nvSpPr>
          <p:cNvPr id="22" name="Text Box 19"/>
          <p:cNvSpPr txBox="1">
            <a:spLocks noChangeArrowheads="1"/>
          </p:cNvSpPr>
          <p:nvPr/>
        </p:nvSpPr>
        <p:spPr bwMode="auto">
          <a:xfrm>
            <a:off x="377095" y="4980266"/>
            <a:ext cx="1676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0" lang="en-US" altLang="zh-CN" sz="1800" b="1" dirty="0">
                <a:latin typeface="Times New Roman" panose="02020603050405020304" pitchFamily="18" charset="0"/>
                <a:sym typeface="Wingdings 2" panose="05020102010507070707" pitchFamily="18" charset="2"/>
              </a:rPr>
              <a:t></a:t>
            </a:r>
            <a:r>
              <a:rPr kumimoji="0" lang="en-US" altLang="zh-CN" sz="1800" b="1" dirty="0">
                <a:latin typeface="Times New Roman" panose="02020603050405020304" pitchFamily="18" charset="0"/>
              </a:rPr>
              <a:t>:</a:t>
            </a:r>
            <a:r>
              <a:rPr kumimoji="0" lang="zh-CN" altLang="en-US" sz="1800" b="1" dirty="0">
                <a:latin typeface="Times New Roman" panose="02020603050405020304" pitchFamily="18" charset="0"/>
              </a:rPr>
              <a:t>合并</a:t>
            </a:r>
            <a:endParaRPr kumimoji="0" lang="en-US" altLang="zh-CN" sz="1800" b="1" dirty="0">
              <a:latin typeface="Times New Roman" panose="02020603050405020304" pitchFamily="18" charset="0"/>
            </a:endParaRPr>
          </a:p>
        </p:txBody>
      </p:sp>
      <p:grpSp>
        <p:nvGrpSpPr>
          <p:cNvPr id="23" name="Group 20"/>
          <p:cNvGrpSpPr>
            <a:grpSpLocks/>
          </p:cNvGrpSpPr>
          <p:nvPr/>
        </p:nvGrpSpPr>
        <p:grpSpPr bwMode="auto">
          <a:xfrm>
            <a:off x="1393012" y="4748613"/>
            <a:ext cx="3886201" cy="608623"/>
            <a:chOff x="2549" y="531"/>
            <a:chExt cx="2448" cy="448"/>
          </a:xfrm>
        </p:grpSpPr>
        <p:cxnSp>
          <p:nvCxnSpPr>
            <p:cNvPr id="24" name="AutoShape 21"/>
            <p:cNvCxnSpPr>
              <a:cxnSpLocks noChangeShapeType="1"/>
              <a:endCxn id="27" idx="0"/>
            </p:cNvCxnSpPr>
            <p:nvPr/>
          </p:nvCxnSpPr>
          <p:spPr bwMode="auto">
            <a:xfrm flipH="1">
              <a:off x="2549" y="531"/>
              <a:ext cx="1058" cy="448"/>
            </a:xfrm>
            <a:prstGeom prst="straightConnector1">
              <a:avLst/>
            </a:prstGeom>
            <a:noFill/>
            <a:ln w="38100">
              <a:solidFill>
                <a:srgbClr val="00FFFF"/>
              </a:solidFill>
              <a:round/>
              <a:headEnd/>
              <a:tailEnd type="triangle" w="med" len="med"/>
            </a:ln>
            <a:extLst>
              <a:ext uri="{909E8E84-426E-40DD-AFC4-6F175D3DCCD1}">
                <a14:hiddenFill xmlns:a14="http://schemas.microsoft.com/office/drawing/2010/main">
                  <a:noFill/>
                </a14:hiddenFill>
              </a:ext>
            </a:extLst>
          </p:spPr>
        </p:cxnSp>
        <p:cxnSp>
          <p:nvCxnSpPr>
            <p:cNvPr id="25" name="AutoShape 22"/>
            <p:cNvCxnSpPr>
              <a:cxnSpLocks noChangeShapeType="1"/>
              <a:endCxn id="28" idx="0"/>
            </p:cNvCxnSpPr>
            <p:nvPr/>
          </p:nvCxnSpPr>
          <p:spPr bwMode="auto">
            <a:xfrm flipH="1">
              <a:off x="3605" y="531"/>
              <a:ext cx="2" cy="448"/>
            </a:xfrm>
            <a:prstGeom prst="straightConnector1">
              <a:avLst/>
            </a:prstGeom>
            <a:noFill/>
            <a:ln w="38100">
              <a:solidFill>
                <a:srgbClr val="00FFFF"/>
              </a:solidFill>
              <a:round/>
              <a:headEnd/>
              <a:tailEnd type="triangle" w="med" len="med"/>
            </a:ln>
            <a:extLst>
              <a:ext uri="{909E8E84-426E-40DD-AFC4-6F175D3DCCD1}">
                <a14:hiddenFill xmlns:a14="http://schemas.microsoft.com/office/drawing/2010/main">
                  <a:noFill/>
                </a14:hiddenFill>
              </a:ext>
            </a:extLst>
          </p:spPr>
        </p:cxnSp>
        <p:cxnSp>
          <p:nvCxnSpPr>
            <p:cNvPr id="26" name="AutoShape 23"/>
            <p:cNvCxnSpPr>
              <a:cxnSpLocks noChangeShapeType="1"/>
              <a:endCxn id="29" idx="0"/>
            </p:cNvCxnSpPr>
            <p:nvPr/>
          </p:nvCxnSpPr>
          <p:spPr bwMode="auto">
            <a:xfrm>
              <a:off x="3607" y="531"/>
              <a:ext cx="1390" cy="432"/>
            </a:xfrm>
            <a:prstGeom prst="straightConnector1">
              <a:avLst/>
            </a:prstGeom>
            <a:noFill/>
            <a:ln w="38100">
              <a:solidFill>
                <a:srgbClr val="00FFFF"/>
              </a:solidFill>
              <a:round/>
              <a:headEnd/>
              <a:tailEnd type="triangle" w="med" len="med"/>
            </a:ln>
            <a:extLst>
              <a:ext uri="{909E8E84-426E-40DD-AFC4-6F175D3DCCD1}">
                <a14:hiddenFill xmlns:a14="http://schemas.microsoft.com/office/drawing/2010/main">
                  <a:noFill/>
                </a14:hiddenFill>
              </a:ext>
            </a:extLst>
          </p:spPr>
        </p:cxnSp>
      </p:grpSp>
      <p:sp>
        <p:nvSpPr>
          <p:cNvPr id="27" name="Rectangle 24"/>
          <p:cNvSpPr>
            <a:spLocks noChangeArrowheads="1"/>
          </p:cNvSpPr>
          <p:nvPr/>
        </p:nvSpPr>
        <p:spPr bwMode="auto">
          <a:xfrm>
            <a:off x="891662" y="5369093"/>
            <a:ext cx="990600" cy="432360"/>
          </a:xfrm>
          <a:prstGeom prst="rect">
            <a:avLst/>
          </a:prstGeom>
          <a:noFill/>
          <a:ln w="38100">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latin typeface="Times New Roman" panose="02020603050405020304" pitchFamily="18" charset="0"/>
            </a:endParaRPr>
          </a:p>
        </p:txBody>
      </p:sp>
      <p:sp>
        <p:nvSpPr>
          <p:cNvPr id="28" name="Rectangle 25"/>
          <p:cNvSpPr>
            <a:spLocks noChangeArrowheads="1"/>
          </p:cNvSpPr>
          <p:nvPr/>
        </p:nvSpPr>
        <p:spPr bwMode="auto">
          <a:xfrm>
            <a:off x="2568062" y="5369093"/>
            <a:ext cx="990600" cy="432360"/>
          </a:xfrm>
          <a:prstGeom prst="rect">
            <a:avLst/>
          </a:prstGeom>
          <a:noFill/>
          <a:ln w="38100">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latin typeface="Times New Roman" panose="02020603050405020304" pitchFamily="18" charset="0"/>
            </a:endParaRPr>
          </a:p>
        </p:txBody>
      </p:sp>
      <p:sp>
        <p:nvSpPr>
          <p:cNvPr id="29" name="Rectangle 26"/>
          <p:cNvSpPr>
            <a:spLocks noChangeArrowheads="1"/>
          </p:cNvSpPr>
          <p:nvPr/>
        </p:nvSpPr>
        <p:spPr bwMode="auto">
          <a:xfrm>
            <a:off x="4777862" y="5343821"/>
            <a:ext cx="990600" cy="457632"/>
          </a:xfrm>
          <a:prstGeom prst="rect">
            <a:avLst/>
          </a:prstGeom>
          <a:noFill/>
          <a:ln w="38100">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latin typeface="Times New Roman" panose="02020603050405020304" pitchFamily="18" charset="0"/>
            </a:endParaRPr>
          </a:p>
        </p:txBody>
      </p:sp>
      <p:grpSp>
        <p:nvGrpSpPr>
          <p:cNvPr id="30" name="Group 27"/>
          <p:cNvGrpSpPr>
            <a:grpSpLocks/>
          </p:cNvGrpSpPr>
          <p:nvPr/>
        </p:nvGrpSpPr>
        <p:grpSpPr bwMode="auto">
          <a:xfrm>
            <a:off x="1378771" y="4762712"/>
            <a:ext cx="3889375" cy="548711"/>
            <a:chOff x="3072" y="576"/>
            <a:chExt cx="2448" cy="336"/>
          </a:xfrm>
        </p:grpSpPr>
        <p:cxnSp>
          <p:nvCxnSpPr>
            <p:cNvPr id="31" name="AutoShape 28"/>
            <p:cNvCxnSpPr>
              <a:cxnSpLocks noChangeShapeType="1"/>
            </p:cNvCxnSpPr>
            <p:nvPr/>
          </p:nvCxnSpPr>
          <p:spPr bwMode="auto">
            <a:xfrm flipH="1">
              <a:off x="3072" y="576"/>
              <a:ext cx="1056" cy="336"/>
            </a:xfrm>
            <a:prstGeom prst="straightConnector1">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cxnSp>
        <p:cxnSp>
          <p:nvCxnSpPr>
            <p:cNvPr id="32" name="AutoShape 29"/>
            <p:cNvCxnSpPr>
              <a:cxnSpLocks noChangeShapeType="1"/>
            </p:cNvCxnSpPr>
            <p:nvPr/>
          </p:nvCxnSpPr>
          <p:spPr bwMode="auto">
            <a:xfrm>
              <a:off x="4128" y="576"/>
              <a:ext cx="0" cy="336"/>
            </a:xfrm>
            <a:prstGeom prst="straightConnector1">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cxnSp>
        <p:cxnSp>
          <p:nvCxnSpPr>
            <p:cNvPr id="33" name="AutoShape 30"/>
            <p:cNvCxnSpPr>
              <a:cxnSpLocks noChangeShapeType="1"/>
            </p:cNvCxnSpPr>
            <p:nvPr/>
          </p:nvCxnSpPr>
          <p:spPr bwMode="auto">
            <a:xfrm>
              <a:off x="4128" y="576"/>
              <a:ext cx="1392" cy="336"/>
            </a:xfrm>
            <a:prstGeom prst="straightConnector1">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cxnSp>
      </p:grpSp>
      <p:sp>
        <p:nvSpPr>
          <p:cNvPr id="34" name="Rectangle 31"/>
          <p:cNvSpPr>
            <a:spLocks noChangeArrowheads="1"/>
          </p:cNvSpPr>
          <p:nvPr/>
        </p:nvSpPr>
        <p:spPr bwMode="auto">
          <a:xfrm>
            <a:off x="2045711" y="4311863"/>
            <a:ext cx="2014601" cy="431799"/>
          </a:xfrm>
          <a:prstGeom prst="rect">
            <a:avLst/>
          </a:prstGeom>
          <a:noFill/>
          <a:ln w="38100">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latin typeface="Times New Roman" panose="02020603050405020304" pitchFamily="18" charset="0"/>
            </a:endParaRPr>
          </a:p>
        </p:txBody>
      </p:sp>
      <p:sp>
        <p:nvSpPr>
          <p:cNvPr id="42" name="Rectangle 24"/>
          <p:cNvSpPr>
            <a:spLocks noChangeArrowheads="1"/>
          </p:cNvSpPr>
          <p:nvPr/>
        </p:nvSpPr>
        <p:spPr bwMode="auto">
          <a:xfrm>
            <a:off x="962306" y="6317390"/>
            <a:ext cx="990600" cy="463550"/>
          </a:xfrm>
          <a:prstGeom prst="rect">
            <a:avLst/>
          </a:prstGeom>
          <a:noFill/>
          <a:ln w="38100">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latin typeface="Times New Roman" panose="02020603050405020304" pitchFamily="18" charset="0"/>
            </a:endParaRPr>
          </a:p>
        </p:txBody>
      </p:sp>
      <p:sp>
        <p:nvSpPr>
          <p:cNvPr id="43" name="Rectangle 25"/>
          <p:cNvSpPr>
            <a:spLocks noChangeArrowheads="1"/>
          </p:cNvSpPr>
          <p:nvPr/>
        </p:nvSpPr>
        <p:spPr bwMode="auto">
          <a:xfrm>
            <a:off x="2564887" y="6332688"/>
            <a:ext cx="990600" cy="448252"/>
          </a:xfrm>
          <a:prstGeom prst="rect">
            <a:avLst/>
          </a:prstGeom>
          <a:noFill/>
          <a:ln w="38100">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latin typeface="Times New Roman" panose="02020603050405020304" pitchFamily="18" charset="0"/>
            </a:endParaRPr>
          </a:p>
        </p:txBody>
      </p:sp>
      <p:sp>
        <p:nvSpPr>
          <p:cNvPr id="44" name="Rectangle 26"/>
          <p:cNvSpPr>
            <a:spLocks noChangeArrowheads="1"/>
          </p:cNvSpPr>
          <p:nvPr/>
        </p:nvSpPr>
        <p:spPr bwMode="auto">
          <a:xfrm>
            <a:off x="4854062" y="6351305"/>
            <a:ext cx="990600" cy="445510"/>
          </a:xfrm>
          <a:prstGeom prst="rect">
            <a:avLst/>
          </a:prstGeom>
          <a:noFill/>
          <a:ln w="38100">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latin typeface="Times New Roman" panose="02020603050405020304" pitchFamily="18" charset="0"/>
            </a:endParaRPr>
          </a:p>
        </p:txBody>
      </p:sp>
      <p:grpSp>
        <p:nvGrpSpPr>
          <p:cNvPr id="45" name="Group 27"/>
          <p:cNvGrpSpPr>
            <a:grpSpLocks/>
          </p:cNvGrpSpPr>
          <p:nvPr/>
        </p:nvGrpSpPr>
        <p:grpSpPr bwMode="auto">
          <a:xfrm>
            <a:off x="1375850" y="5803618"/>
            <a:ext cx="3886200" cy="533400"/>
            <a:chOff x="3072" y="576"/>
            <a:chExt cx="2448" cy="336"/>
          </a:xfrm>
        </p:grpSpPr>
        <p:cxnSp>
          <p:nvCxnSpPr>
            <p:cNvPr id="46" name="AutoShape 28"/>
            <p:cNvCxnSpPr>
              <a:cxnSpLocks noChangeShapeType="1"/>
            </p:cNvCxnSpPr>
            <p:nvPr/>
          </p:nvCxnSpPr>
          <p:spPr bwMode="auto">
            <a:xfrm flipH="1">
              <a:off x="3072" y="576"/>
              <a:ext cx="1056" cy="336"/>
            </a:xfrm>
            <a:prstGeom prst="straightConnector1">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cxnSp>
        <p:cxnSp>
          <p:nvCxnSpPr>
            <p:cNvPr id="47" name="AutoShape 29"/>
            <p:cNvCxnSpPr>
              <a:cxnSpLocks noChangeShapeType="1"/>
            </p:cNvCxnSpPr>
            <p:nvPr/>
          </p:nvCxnSpPr>
          <p:spPr bwMode="auto">
            <a:xfrm>
              <a:off x="4128" y="576"/>
              <a:ext cx="0" cy="336"/>
            </a:xfrm>
            <a:prstGeom prst="straightConnector1">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cxnSp>
        <p:cxnSp>
          <p:nvCxnSpPr>
            <p:cNvPr id="48" name="AutoShape 30"/>
            <p:cNvCxnSpPr>
              <a:cxnSpLocks noChangeShapeType="1"/>
            </p:cNvCxnSpPr>
            <p:nvPr/>
          </p:nvCxnSpPr>
          <p:spPr bwMode="auto">
            <a:xfrm>
              <a:off x="4128" y="576"/>
              <a:ext cx="1392" cy="336"/>
            </a:xfrm>
            <a:prstGeom prst="straightConnector1">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cxnSp>
      </p:grpSp>
      <p:sp>
        <p:nvSpPr>
          <p:cNvPr id="52" name="Text Box 17"/>
          <p:cNvSpPr txBox="1">
            <a:spLocks noChangeArrowheads="1"/>
          </p:cNvSpPr>
          <p:nvPr/>
        </p:nvSpPr>
        <p:spPr bwMode="auto">
          <a:xfrm>
            <a:off x="4961337" y="5863925"/>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0" lang="en-US" altLang="zh-CN" sz="1800" b="1" dirty="0">
                <a:latin typeface="Times New Roman" panose="02020603050405020304" pitchFamily="18" charset="0"/>
                <a:sym typeface="Wingdings 2" panose="05020102010507070707" pitchFamily="18" charset="2"/>
              </a:rPr>
              <a:t>:</a:t>
            </a:r>
            <a:r>
              <a:rPr kumimoji="0" lang="zh-CN" altLang="en-US" sz="1800" b="1" dirty="0">
                <a:latin typeface="Times New Roman" panose="02020603050405020304" pitchFamily="18" charset="0"/>
                <a:sym typeface="Wingdings 2" panose="05020102010507070707" pitchFamily="18" charset="2"/>
              </a:rPr>
              <a:t>分解</a:t>
            </a:r>
            <a:endParaRPr kumimoji="0" lang="en-US" altLang="zh-CN" sz="1800" b="1" dirty="0">
              <a:latin typeface="Times New Roman" panose="02020603050405020304" pitchFamily="18" charset="0"/>
              <a:sym typeface="Wingdings 2" panose="05020102010507070707" pitchFamily="18" charset="2"/>
            </a:endParaRPr>
          </a:p>
        </p:txBody>
      </p:sp>
      <p:sp>
        <p:nvSpPr>
          <p:cNvPr id="53" name="Text Box 18"/>
          <p:cNvSpPr txBox="1">
            <a:spLocks noChangeArrowheads="1"/>
          </p:cNvSpPr>
          <p:nvPr/>
        </p:nvSpPr>
        <p:spPr bwMode="auto">
          <a:xfrm>
            <a:off x="5781091" y="6389116"/>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0" lang="en-US" altLang="zh-CN" sz="1800" b="1" dirty="0">
                <a:latin typeface="Times New Roman" panose="02020603050405020304" pitchFamily="18" charset="0"/>
                <a:sym typeface="Wingdings 2" panose="05020102010507070707" pitchFamily="18" charset="2"/>
              </a:rPr>
              <a:t>:</a:t>
            </a:r>
            <a:r>
              <a:rPr kumimoji="0" lang="zh-CN" altLang="en-US" sz="1800" b="1" dirty="0">
                <a:solidFill>
                  <a:srgbClr val="FF0000"/>
                </a:solidFill>
                <a:latin typeface="Times New Roman" panose="02020603050405020304" pitchFamily="18" charset="0"/>
                <a:sym typeface="Wingdings 2" panose="05020102010507070707" pitchFamily="18" charset="2"/>
              </a:rPr>
              <a:t>递归解决</a:t>
            </a:r>
            <a:endParaRPr kumimoji="0" lang="en-US" altLang="zh-CN" sz="1800" b="1" dirty="0">
              <a:solidFill>
                <a:srgbClr val="FF0000"/>
              </a:solidFill>
              <a:latin typeface="Times New Roman" panose="02020603050405020304" pitchFamily="18" charset="0"/>
              <a:sym typeface="Wingdings 2" panose="05020102010507070707" pitchFamily="18" charset="2"/>
            </a:endParaRPr>
          </a:p>
        </p:txBody>
      </p:sp>
      <p:sp>
        <p:nvSpPr>
          <p:cNvPr id="54" name="Text Box 19"/>
          <p:cNvSpPr txBox="1">
            <a:spLocks noChangeArrowheads="1"/>
          </p:cNvSpPr>
          <p:nvPr/>
        </p:nvSpPr>
        <p:spPr bwMode="auto">
          <a:xfrm>
            <a:off x="423351" y="5948512"/>
            <a:ext cx="1676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0" lang="en-US" altLang="zh-CN" sz="1800" b="1" dirty="0">
                <a:latin typeface="Times New Roman" panose="02020603050405020304" pitchFamily="18" charset="0"/>
                <a:sym typeface="Wingdings 2" panose="05020102010507070707" pitchFamily="18" charset="2"/>
              </a:rPr>
              <a:t></a:t>
            </a:r>
            <a:r>
              <a:rPr kumimoji="0" lang="en-US" altLang="zh-CN" sz="1800" b="1" dirty="0">
                <a:latin typeface="Times New Roman" panose="02020603050405020304" pitchFamily="18" charset="0"/>
              </a:rPr>
              <a:t>:</a:t>
            </a:r>
            <a:r>
              <a:rPr kumimoji="0" lang="zh-CN" altLang="en-US" sz="1800" b="1" dirty="0">
                <a:latin typeface="Times New Roman" panose="02020603050405020304" pitchFamily="18" charset="0"/>
              </a:rPr>
              <a:t>合并</a:t>
            </a:r>
            <a:endParaRPr kumimoji="0" lang="en-US" altLang="zh-CN" sz="1800" b="1" dirty="0">
              <a:latin typeface="Times New Roman" panose="02020603050405020304" pitchFamily="18" charset="0"/>
            </a:endParaRPr>
          </a:p>
        </p:txBody>
      </p:sp>
      <p:sp>
        <p:nvSpPr>
          <p:cNvPr id="39959" name="矩形 39958"/>
          <p:cNvSpPr/>
          <p:nvPr/>
        </p:nvSpPr>
        <p:spPr>
          <a:xfrm>
            <a:off x="6366609" y="2837278"/>
            <a:ext cx="2734862" cy="2308324"/>
          </a:xfrm>
          <a:prstGeom prst="rect">
            <a:avLst/>
          </a:prstGeom>
          <a:ln>
            <a:solidFill>
              <a:srgbClr val="00B050"/>
            </a:solidFill>
          </a:ln>
        </p:spPr>
        <p:txBody>
          <a:bodyPr wrap="square">
            <a:spAutoFit/>
          </a:bodyPr>
          <a:lstStyle/>
          <a:p>
            <a:pPr marL="0" lvl="1" eaLnBrk="1" hangingPunct="1">
              <a:buClr>
                <a:srgbClr val="FF0000"/>
              </a:buClr>
            </a:pPr>
            <a:r>
              <a:rPr lang="zh-CN" altLang="en-US" b="1" dirty="0" smtClean="0">
                <a:latin typeface="Arial" panose="020B0604020202020204" pitchFamily="34" charset="0"/>
              </a:rPr>
              <a:t>应用举例</a:t>
            </a:r>
            <a:r>
              <a:rPr lang="zh-CN" altLang="en-US" dirty="0" smtClean="0">
                <a:latin typeface="Arial" panose="020B0604020202020204" pitchFamily="34" charset="0"/>
              </a:rPr>
              <a:t>：</a:t>
            </a:r>
            <a:endParaRPr lang="en-US" altLang="zh-CN" dirty="0" smtClean="0">
              <a:latin typeface="Arial" panose="020B0604020202020204" pitchFamily="34" charset="0"/>
            </a:endParaRPr>
          </a:p>
          <a:p>
            <a:pPr marL="288000" lvl="1" indent="-342900" eaLnBrk="1" hangingPunct="1">
              <a:buClr>
                <a:srgbClr val="FF0000"/>
              </a:buClr>
              <a:buFont typeface="Wingdings" panose="05000000000000000000" pitchFamily="2" charset="2"/>
              <a:buChar char="ü"/>
            </a:pPr>
            <a:r>
              <a:rPr lang="zh-CN" altLang="en-US" dirty="0" smtClean="0">
                <a:latin typeface="Arial" panose="020B0604020202020204" pitchFamily="34" charset="0"/>
              </a:rPr>
              <a:t>二</a:t>
            </a:r>
            <a:r>
              <a:rPr lang="zh-CN" altLang="en-US" dirty="0">
                <a:latin typeface="Arial" panose="020B0604020202020204" pitchFamily="34" charset="0"/>
              </a:rPr>
              <a:t>分</a:t>
            </a:r>
            <a:r>
              <a:rPr lang="zh-CN" altLang="en-US" dirty="0" smtClean="0">
                <a:latin typeface="Arial" panose="020B0604020202020204" pitchFamily="34" charset="0"/>
              </a:rPr>
              <a:t>搜索</a:t>
            </a:r>
            <a:endParaRPr lang="en-US" altLang="zh-CN" dirty="0" smtClean="0">
              <a:latin typeface="Arial" panose="020B0604020202020204" pitchFamily="34" charset="0"/>
            </a:endParaRPr>
          </a:p>
          <a:p>
            <a:pPr marL="288000" lvl="1" indent="-342900" eaLnBrk="1" hangingPunct="1">
              <a:buClr>
                <a:srgbClr val="FF0000"/>
              </a:buClr>
              <a:buFont typeface="Wingdings" panose="05000000000000000000" pitchFamily="2" charset="2"/>
              <a:buChar char="ü"/>
            </a:pPr>
            <a:r>
              <a:rPr lang="zh-CN" altLang="en-US" dirty="0" smtClean="0">
                <a:latin typeface="Arial" panose="020B0604020202020204" pitchFamily="34" charset="0"/>
              </a:rPr>
              <a:t>合并排序</a:t>
            </a:r>
            <a:endParaRPr lang="en-US" altLang="zh-CN" dirty="0" smtClean="0">
              <a:latin typeface="Arial" panose="020B0604020202020204" pitchFamily="34" charset="0"/>
            </a:endParaRPr>
          </a:p>
          <a:p>
            <a:pPr marL="288000" lvl="1" indent="-342900" eaLnBrk="1" hangingPunct="1">
              <a:buClr>
                <a:srgbClr val="FF0000"/>
              </a:buClr>
              <a:buFont typeface="Wingdings" panose="05000000000000000000" pitchFamily="2" charset="2"/>
              <a:buChar char="ü"/>
            </a:pPr>
            <a:r>
              <a:rPr lang="zh-CN" altLang="en-US" dirty="0" smtClean="0">
                <a:latin typeface="Arial" panose="020B0604020202020204" pitchFamily="34" charset="0"/>
              </a:rPr>
              <a:t>寻找</a:t>
            </a:r>
            <a:r>
              <a:rPr lang="zh-CN" altLang="en-US" dirty="0">
                <a:latin typeface="Arial" panose="020B0604020202020204" pitchFamily="34" charset="0"/>
              </a:rPr>
              <a:t>中项和第</a:t>
            </a:r>
            <a:r>
              <a:rPr lang="en-US" altLang="zh-CN" dirty="0">
                <a:latin typeface="Arial" panose="020B0604020202020204" pitchFamily="34" charset="0"/>
              </a:rPr>
              <a:t>k</a:t>
            </a:r>
            <a:r>
              <a:rPr lang="zh-CN" altLang="en-US" dirty="0">
                <a:latin typeface="Arial" panose="020B0604020202020204" pitchFamily="34" charset="0"/>
              </a:rPr>
              <a:t>小</a:t>
            </a:r>
            <a:r>
              <a:rPr lang="zh-CN" altLang="en-US" dirty="0" smtClean="0">
                <a:latin typeface="Arial" panose="020B0604020202020204" pitchFamily="34" charset="0"/>
              </a:rPr>
              <a:t>元素</a:t>
            </a:r>
            <a:endParaRPr lang="en-US" altLang="zh-CN" dirty="0" smtClean="0">
              <a:latin typeface="Arial" panose="020B0604020202020204" pitchFamily="34" charset="0"/>
            </a:endParaRPr>
          </a:p>
          <a:p>
            <a:pPr marL="288000" lvl="1" indent="-342900" eaLnBrk="1" hangingPunct="1">
              <a:buClr>
                <a:srgbClr val="FF0000"/>
              </a:buClr>
              <a:buFont typeface="Wingdings" panose="05000000000000000000" pitchFamily="2" charset="2"/>
              <a:buChar char="ü"/>
            </a:pPr>
            <a:r>
              <a:rPr lang="zh-CN" altLang="en-US" dirty="0" smtClean="0">
                <a:latin typeface="Arial" panose="020B0604020202020204" pitchFamily="34" charset="0"/>
              </a:rPr>
              <a:t>快速排序</a:t>
            </a:r>
            <a:endParaRPr lang="en-US" altLang="zh-CN" dirty="0" smtClean="0">
              <a:latin typeface="Arial" panose="020B0604020202020204" pitchFamily="34" charset="0"/>
            </a:endParaRPr>
          </a:p>
          <a:p>
            <a:pPr marL="288000" lvl="1" indent="-342900" eaLnBrk="1" hangingPunct="1">
              <a:buClr>
                <a:srgbClr val="FF0000"/>
              </a:buClr>
              <a:buFont typeface="Wingdings" panose="05000000000000000000" pitchFamily="2" charset="2"/>
              <a:buChar char="ü"/>
            </a:pPr>
            <a:r>
              <a:rPr lang="zh-CN" altLang="en-US" dirty="0" smtClean="0">
                <a:latin typeface="Arial" panose="020B0604020202020204" pitchFamily="34" charset="0"/>
              </a:rPr>
              <a:t>大</a:t>
            </a:r>
            <a:r>
              <a:rPr lang="zh-CN" altLang="en-US" dirty="0">
                <a:latin typeface="Arial" panose="020B0604020202020204" pitchFamily="34" charset="0"/>
              </a:rPr>
              <a:t>整数</a:t>
            </a:r>
            <a:r>
              <a:rPr lang="zh-CN" altLang="en-US" dirty="0" smtClean="0">
                <a:latin typeface="Arial" panose="020B0604020202020204" pitchFamily="34" charset="0"/>
              </a:rPr>
              <a:t>相乘</a:t>
            </a:r>
            <a:endParaRPr lang="en-US" altLang="zh-CN" dirty="0" smtClean="0">
              <a:latin typeface="Arial" panose="020B0604020202020204" pitchFamily="34" charset="0"/>
            </a:endParaRPr>
          </a:p>
          <a:p>
            <a:pPr marL="288000" lvl="1" indent="-342900" eaLnBrk="1" hangingPunct="1">
              <a:buClr>
                <a:srgbClr val="FF0000"/>
              </a:buClr>
              <a:buFont typeface="Wingdings" panose="05000000000000000000" pitchFamily="2" charset="2"/>
              <a:buChar char="ü"/>
            </a:pPr>
            <a:r>
              <a:rPr lang="zh-CN" altLang="en-US" dirty="0" smtClean="0">
                <a:latin typeface="Arial" panose="020B0604020202020204" pitchFamily="34" charset="0"/>
              </a:rPr>
              <a:t>矩阵</a:t>
            </a:r>
            <a:r>
              <a:rPr lang="zh-CN" altLang="en-US" dirty="0">
                <a:latin typeface="Arial" panose="020B0604020202020204" pitchFamily="34" charset="0"/>
              </a:rPr>
              <a:t>乘法 </a:t>
            </a:r>
            <a:endParaRPr lang="en-US" altLang="zh-CN" dirty="0" smtClean="0">
              <a:latin typeface="Arial" panose="020B0604020202020204" pitchFamily="34" charset="0"/>
            </a:endParaRPr>
          </a:p>
          <a:p>
            <a:pPr marL="288000" lvl="1" indent="-342900" eaLnBrk="1" hangingPunct="1">
              <a:buClr>
                <a:srgbClr val="FF0000"/>
              </a:buClr>
              <a:buFont typeface="Wingdings" panose="05000000000000000000" pitchFamily="2" charset="2"/>
              <a:buChar char="ü"/>
            </a:pPr>
            <a:r>
              <a:rPr lang="zh-CN" altLang="en-US" dirty="0" smtClean="0">
                <a:latin typeface="Arial" panose="020B0604020202020204" pitchFamily="34" charset="0"/>
              </a:rPr>
              <a:t>棋盘</a:t>
            </a:r>
            <a:r>
              <a:rPr lang="zh-CN" altLang="en-US" dirty="0">
                <a:latin typeface="Arial" panose="020B0604020202020204" pitchFamily="34" charset="0"/>
              </a:rPr>
              <a:t>覆盖问题</a:t>
            </a:r>
          </a:p>
        </p:txBody>
      </p:sp>
    </p:spTree>
    <p:extLst>
      <p:ext uri="{BB962C8B-B14F-4D97-AF65-F5344CB8AC3E}">
        <p14:creationId xmlns:p14="http://schemas.microsoft.com/office/powerpoint/2010/main" val="29707746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标题 1">
            <a:extLst>
              <a:ext uri="{FF2B5EF4-FFF2-40B4-BE49-F238E27FC236}">
                <a16:creationId xmlns:a16="http://schemas.microsoft.com/office/drawing/2014/main" id="{7E1C6945-6E07-1444-B0B1-D159EE7FDF8C}"/>
              </a:ext>
            </a:extLst>
          </p:cNvPr>
          <p:cNvSpPr>
            <a:spLocks noGrp="1"/>
          </p:cNvSpPr>
          <p:nvPr>
            <p:ph type="title"/>
          </p:nvPr>
        </p:nvSpPr>
        <p:spPr/>
        <p:txBody>
          <a:bodyPr/>
          <a:lstStyle/>
          <a:p>
            <a:pPr eaLnBrk="1" hangingPunct="1"/>
            <a:r>
              <a:rPr lang="zh-CN" altLang="en-US" dirty="0" smtClean="0"/>
              <a:t>回顾</a:t>
            </a:r>
            <a:r>
              <a:rPr lang="en-US" altLang="zh-CN" dirty="0" smtClean="0"/>
              <a:t>-</a:t>
            </a:r>
            <a:r>
              <a:rPr lang="zh-CN" altLang="en-US" dirty="0" smtClean="0"/>
              <a:t>小数</a:t>
            </a:r>
            <a:r>
              <a:rPr lang="zh-CN" altLang="en-US" dirty="0"/>
              <a:t>背包问题</a:t>
            </a:r>
          </a:p>
        </p:txBody>
      </p:sp>
      <p:sp>
        <p:nvSpPr>
          <p:cNvPr id="45058" name="幻灯片编号占位符 3">
            <a:extLst>
              <a:ext uri="{FF2B5EF4-FFF2-40B4-BE49-F238E27FC236}">
                <a16:creationId xmlns:a16="http://schemas.microsoft.com/office/drawing/2014/main" id="{4B55AB75-0C69-314D-A2DF-3C4C355D9700}"/>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C3067CD-D9DC-AF4B-8346-BDF0C84EAC8B}"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
        <p:nvSpPr>
          <p:cNvPr id="9" name="Rectangle 3">
            <a:extLst>
              <a:ext uri="{FF2B5EF4-FFF2-40B4-BE49-F238E27FC236}">
                <a16:creationId xmlns:a16="http://schemas.microsoft.com/office/drawing/2014/main" id="{779D1621-21AA-414B-9AA1-6B4539A5C12A}"/>
              </a:ext>
            </a:extLst>
          </p:cNvPr>
          <p:cNvSpPr txBox="1">
            <a:spLocks noChangeArrowheads="1"/>
          </p:cNvSpPr>
          <p:nvPr/>
        </p:nvSpPr>
        <p:spPr bwMode="auto">
          <a:xfrm>
            <a:off x="533400" y="2103438"/>
            <a:ext cx="8229600" cy="434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342900" marR="0" lvl="0" indent="-342900" algn="l" defTabSz="914400" rtl="0" eaLnBrk="1" fontAlgn="base" latinLnBrk="0" hangingPunct="1">
              <a:lnSpc>
                <a:spcPct val="80000"/>
              </a:lnSpc>
              <a:spcBef>
                <a:spcPct val="20000"/>
              </a:spcBef>
              <a:spcAft>
                <a:spcPct val="0"/>
              </a:spcAft>
              <a:buClr>
                <a:srgbClr val="3333CC"/>
              </a:buClr>
              <a:buSzPct val="60000"/>
              <a:buFont typeface="Wingdings" pitchFamily="2" charset="2"/>
              <a:buChar char="n"/>
              <a:tabLst/>
              <a:defRPr/>
            </a:pPr>
            <a:r>
              <a:rPr kumimoji="1" lang="zh-CN" altLang="en-US" sz="2000" b="0" i="0" u="none" strike="noStrike" kern="1200" cap="none" spc="0" normalizeH="0" baseline="0" noProof="0" dirty="0">
                <a:ln>
                  <a:noFill/>
                </a:ln>
                <a:solidFill>
                  <a:srgbClr val="00339B"/>
                </a:solidFill>
                <a:effectLst/>
                <a:uLnTx/>
                <a:uFillTx/>
                <a:latin typeface="Arial" panose="020B0604020202020204" pitchFamily="34" charset="0"/>
                <a:ea typeface="宋体" panose="02010600030101010101" pitchFamily="2" charset="-122"/>
              </a:rPr>
              <a:t>有</a:t>
            </a:r>
            <a:r>
              <a:rPr kumimoji="1" lang="en-US" altLang="zh-CN" sz="2000" b="0" i="0" u="none" strike="noStrike" kern="1200" cap="none" spc="0" normalizeH="0" baseline="0" noProof="0" dirty="0">
                <a:ln>
                  <a:noFill/>
                </a:ln>
                <a:solidFill>
                  <a:srgbClr val="00339B"/>
                </a:solidFill>
                <a:effectLst/>
                <a:uLnTx/>
                <a:uFillTx/>
                <a:latin typeface="Arial" panose="020B0604020202020204" pitchFamily="34" charset="0"/>
                <a:ea typeface="宋体" panose="02010600030101010101" pitchFamily="2" charset="-122"/>
              </a:rPr>
              <a:t>5</a:t>
            </a:r>
            <a:r>
              <a:rPr kumimoji="1" lang="zh-CN" altLang="en-US" sz="2000" b="0" i="0" u="none" strike="noStrike" kern="1200" cap="none" spc="0" normalizeH="0" baseline="0" noProof="0" dirty="0">
                <a:ln>
                  <a:noFill/>
                </a:ln>
                <a:solidFill>
                  <a:srgbClr val="00339B"/>
                </a:solidFill>
                <a:effectLst/>
                <a:uLnTx/>
                <a:uFillTx/>
                <a:latin typeface="Arial" panose="020B0604020202020204" pitchFamily="34" charset="0"/>
                <a:ea typeface="宋体" panose="02010600030101010101" pitchFamily="2" charset="-122"/>
              </a:rPr>
              <a:t>个物品如下，背包最多能装</a:t>
            </a:r>
            <a:r>
              <a:rPr kumimoji="1" lang="en-US" altLang="zh-CN" sz="2000" b="0" i="0" u="none" strike="noStrike" kern="1200" cap="none" spc="0" normalizeH="0" baseline="0" noProof="0" dirty="0">
                <a:ln>
                  <a:noFill/>
                </a:ln>
                <a:solidFill>
                  <a:srgbClr val="00339B"/>
                </a:solidFill>
                <a:effectLst/>
                <a:uLnTx/>
                <a:uFillTx/>
                <a:latin typeface="Tahoma" panose="020B0604030504040204" pitchFamily="34" charset="0"/>
                <a:ea typeface="宋体" panose="02010600030101010101" pitchFamily="2" charset="-122"/>
              </a:rPr>
              <a:t>100</a:t>
            </a:r>
            <a:r>
              <a:rPr kumimoji="1" lang="en-US" altLang="en-US" sz="2000" b="0" i="0" u="none" strike="noStrike" kern="1200" cap="none" spc="0" normalizeH="0" baseline="0" noProof="0" dirty="0">
                <a:ln>
                  <a:noFill/>
                </a:ln>
                <a:solidFill>
                  <a:srgbClr val="00339B"/>
                </a:solidFill>
                <a:effectLst/>
                <a:uLnTx/>
                <a:uFillTx/>
                <a:latin typeface="Tahoma" panose="020B0604030504040204" pitchFamily="34" charset="0"/>
                <a:ea typeface="宋体" panose="02010600030101010101" pitchFamily="2" charset="-122"/>
              </a:rPr>
              <a:t>磅</a:t>
            </a:r>
            <a:r>
              <a:rPr kumimoji="1" lang="en-US" altLang="zh-CN" sz="2000" b="0" i="0" u="none" strike="noStrike" kern="1200" cap="none" spc="0" normalizeH="0" baseline="0" noProof="0" dirty="0">
                <a:ln>
                  <a:noFill/>
                </a:ln>
                <a:solidFill>
                  <a:srgbClr val="00339B"/>
                </a:solidFill>
                <a:effectLst/>
                <a:uLnTx/>
                <a:uFillTx/>
                <a:latin typeface="Arial" panose="020B0604020202020204" pitchFamily="34" charset="0"/>
                <a:ea typeface="宋体" panose="02010600030101010101" pitchFamily="2" charset="-122"/>
              </a:rPr>
              <a:t>.</a:t>
            </a:r>
          </a:p>
          <a:p>
            <a:pPr marL="342900" marR="0" lvl="0" indent="-342900" algn="l" defTabSz="914400" rtl="0" eaLnBrk="1" fontAlgn="base" latinLnBrk="0" hangingPunct="1">
              <a:lnSpc>
                <a:spcPct val="80000"/>
              </a:lnSpc>
              <a:spcBef>
                <a:spcPct val="20000"/>
              </a:spcBef>
              <a:spcAft>
                <a:spcPct val="0"/>
              </a:spcAft>
              <a:buClr>
                <a:srgbClr val="3333CC"/>
              </a:buClr>
              <a:buSzPct val="60000"/>
              <a:buFont typeface="Wingdings" pitchFamily="2" charset="2"/>
              <a:buChar char="n"/>
              <a:tabLst/>
              <a:defRPr/>
            </a:pPr>
            <a:endParaRPr kumimoji="1" lang="en-US" altLang="zh-CN" sz="2000" b="0" i="0" u="none" strike="noStrike" kern="1200" cap="none" spc="0" normalizeH="0" baseline="0" noProof="0" dirty="0">
              <a:ln>
                <a:noFill/>
              </a:ln>
              <a:solidFill>
                <a:srgbClr val="00339B"/>
              </a:solidFill>
              <a:effectLst/>
              <a:uLnTx/>
              <a:uFillTx/>
              <a:latin typeface="Arial" panose="020B0604020202020204" pitchFamily="34" charset="0"/>
              <a:ea typeface="宋体" panose="02010600030101010101" pitchFamily="2" charset="-122"/>
            </a:endParaRPr>
          </a:p>
          <a:p>
            <a:pPr marL="342900" marR="0" lvl="0" indent="-342900" algn="l" defTabSz="914400" rtl="0" eaLnBrk="1" fontAlgn="base" latinLnBrk="0" hangingPunct="1">
              <a:lnSpc>
                <a:spcPct val="80000"/>
              </a:lnSpc>
              <a:spcBef>
                <a:spcPct val="20000"/>
              </a:spcBef>
              <a:spcAft>
                <a:spcPct val="0"/>
              </a:spcAft>
              <a:buClr>
                <a:srgbClr val="3333CC"/>
              </a:buClr>
              <a:buSzPct val="60000"/>
              <a:buFont typeface="Wingdings" pitchFamily="2" charset="2"/>
              <a:buChar char="n"/>
              <a:tabLst/>
              <a:defRPr/>
            </a:pPr>
            <a:endParaRPr kumimoji="1" lang="en-US" altLang="zh-CN" sz="2000" b="0" i="0" u="none" strike="noStrike" kern="1200" cap="none" spc="0" normalizeH="0" baseline="0" noProof="0" dirty="0">
              <a:ln>
                <a:noFill/>
              </a:ln>
              <a:solidFill>
                <a:srgbClr val="00339B"/>
              </a:solidFill>
              <a:effectLst/>
              <a:uLnTx/>
              <a:uFillTx/>
              <a:latin typeface="Arial" panose="020B0604020202020204" pitchFamily="34" charset="0"/>
              <a:ea typeface="宋体" panose="02010600030101010101" pitchFamily="2" charset="-122"/>
            </a:endParaRPr>
          </a:p>
          <a:p>
            <a:pPr marL="342900" marR="0" lvl="0" indent="-342900" algn="l" defTabSz="914400" rtl="0" eaLnBrk="1" fontAlgn="base" latinLnBrk="0" hangingPunct="1">
              <a:lnSpc>
                <a:spcPct val="80000"/>
              </a:lnSpc>
              <a:spcBef>
                <a:spcPct val="20000"/>
              </a:spcBef>
              <a:spcAft>
                <a:spcPct val="0"/>
              </a:spcAft>
              <a:buClr>
                <a:srgbClr val="3333CC"/>
              </a:buClr>
              <a:buSzPct val="60000"/>
              <a:buFont typeface="Wingdings" pitchFamily="2" charset="2"/>
              <a:buChar char="n"/>
              <a:tabLst/>
              <a:defRPr/>
            </a:pPr>
            <a:endParaRPr kumimoji="1" lang="en-US" altLang="zh-CN" sz="2000" b="0" i="0" u="none" strike="noStrike" kern="1200" cap="none" spc="0" normalizeH="0" baseline="0" noProof="0" dirty="0">
              <a:ln>
                <a:noFill/>
              </a:ln>
              <a:solidFill>
                <a:srgbClr val="00339B"/>
              </a:solidFill>
              <a:effectLst/>
              <a:uLnTx/>
              <a:uFillTx/>
              <a:latin typeface="Arial" panose="020B0604020202020204" pitchFamily="34" charset="0"/>
              <a:ea typeface="宋体" panose="02010600030101010101" pitchFamily="2" charset="-122"/>
            </a:endParaRPr>
          </a:p>
          <a:p>
            <a:pPr marL="342900" marR="0" lvl="0" indent="-342900" algn="l" defTabSz="914400" rtl="0" eaLnBrk="1" fontAlgn="base" latinLnBrk="0" hangingPunct="1">
              <a:lnSpc>
                <a:spcPct val="80000"/>
              </a:lnSpc>
              <a:spcBef>
                <a:spcPct val="20000"/>
              </a:spcBef>
              <a:spcAft>
                <a:spcPct val="0"/>
              </a:spcAft>
              <a:buClr>
                <a:srgbClr val="3333CC"/>
              </a:buClr>
              <a:buSzPct val="60000"/>
              <a:buFont typeface="Wingdings" pitchFamily="2" charset="2"/>
              <a:buChar char="n"/>
              <a:tabLst/>
              <a:defRPr/>
            </a:pPr>
            <a:endParaRPr kumimoji="1" lang="en-US" altLang="zh-CN" sz="20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endParaRPr>
          </a:p>
          <a:p>
            <a:pPr marL="342900" marR="0" lvl="0" indent="-342900" algn="l" defTabSz="914400" rtl="0" eaLnBrk="1" fontAlgn="base" latinLnBrk="0" hangingPunct="1">
              <a:lnSpc>
                <a:spcPct val="80000"/>
              </a:lnSpc>
              <a:spcBef>
                <a:spcPct val="20000"/>
              </a:spcBef>
              <a:spcAft>
                <a:spcPct val="0"/>
              </a:spcAft>
              <a:buClr>
                <a:srgbClr val="3333CC"/>
              </a:buClr>
              <a:buSzPct val="60000"/>
              <a:buFont typeface="Wingdings" pitchFamily="2" charset="2"/>
              <a:buChar char="n"/>
              <a:tabLst/>
              <a:defRPr/>
            </a:pPr>
            <a:r>
              <a:rPr kumimoji="1" lang="zh-CN" altLang="en-US" sz="2000" b="0" i="0" u="none" strike="noStrike" kern="1200" cap="none" spc="0" normalizeH="0" baseline="0" noProof="0" dirty="0">
                <a:ln>
                  <a:noFill/>
                </a:ln>
                <a:solidFill>
                  <a:srgbClr val="00339B"/>
                </a:solidFill>
                <a:effectLst/>
                <a:uLnTx/>
                <a:uFillTx/>
                <a:latin typeface="Arial" panose="020B0604020202020204" pitchFamily="34" charset="0"/>
                <a:ea typeface="宋体" panose="02010600030101010101" pitchFamily="2" charset="-122"/>
              </a:rPr>
              <a:t>方法</a:t>
            </a:r>
            <a:r>
              <a:rPr kumimoji="1" lang="en-US" altLang="zh-CN" sz="2000" b="0" i="0" u="none" strike="noStrike" kern="1200" cap="none" spc="0" normalizeH="0" baseline="0" noProof="0" dirty="0">
                <a:ln>
                  <a:noFill/>
                </a:ln>
                <a:solidFill>
                  <a:srgbClr val="00339B"/>
                </a:solidFill>
                <a:effectLst/>
                <a:uLnTx/>
                <a:uFillTx/>
                <a:latin typeface="Arial" panose="020B0604020202020204" pitchFamily="34" charset="0"/>
                <a:ea typeface="宋体" panose="02010600030101010101" pitchFamily="2" charset="-122"/>
              </a:rPr>
              <a:t>1</a:t>
            </a:r>
            <a:r>
              <a:rPr kumimoji="1" lang="zh-CN" altLang="en-US" sz="2000" b="0" i="0" u="none" strike="noStrike" kern="1200" cap="none" spc="0" normalizeH="0" baseline="0" noProof="0" dirty="0">
                <a:ln>
                  <a:noFill/>
                </a:ln>
                <a:solidFill>
                  <a:srgbClr val="00339B"/>
                </a:solidFill>
                <a:effectLst/>
                <a:uLnTx/>
                <a:uFillTx/>
                <a:latin typeface="Arial" panose="020B0604020202020204" pitchFamily="34" charset="0"/>
                <a:ea typeface="宋体" panose="02010600030101010101" pitchFamily="2" charset="-122"/>
              </a:rPr>
              <a:t>：选择最轻的</a:t>
            </a:r>
            <a:r>
              <a:rPr kumimoji="1" lang="zh-CN" altLang="en-US" sz="2000" b="0" i="0" u="none" strike="noStrike" kern="1200" cap="none" spc="0" normalizeH="0" baseline="0" noProof="0" dirty="0" smtClean="0">
                <a:ln>
                  <a:noFill/>
                </a:ln>
                <a:solidFill>
                  <a:srgbClr val="00339B"/>
                </a:solidFill>
                <a:effectLst/>
                <a:uLnTx/>
                <a:uFillTx/>
                <a:latin typeface="Arial" panose="020B0604020202020204" pitchFamily="34" charset="0"/>
                <a:ea typeface="宋体" panose="02010600030101010101" pitchFamily="2" charset="-122"/>
              </a:rPr>
              <a:t>物体</a:t>
            </a:r>
            <a:r>
              <a:rPr kumimoji="1" lang="zh-CN" altLang="en-US" sz="2000" b="1" i="0" u="none" strike="noStrike" kern="1200" cap="none" spc="0" normalizeH="0" baseline="0" noProof="0" dirty="0" smtClean="0">
                <a:ln>
                  <a:noFill/>
                </a:ln>
                <a:solidFill>
                  <a:srgbClr val="FF0000"/>
                </a:solidFill>
                <a:effectLst/>
                <a:uLnTx/>
                <a:uFillTx/>
                <a:latin typeface="Arial" panose="020B0604020202020204" pitchFamily="34" charset="0"/>
                <a:ea typeface="宋体" panose="02010600030101010101" pitchFamily="2" charset="-122"/>
              </a:rPr>
              <a:t>（次优）</a:t>
            </a:r>
            <a:endParaRPr kumimoji="1" lang="en-US" altLang="zh-CN" sz="20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endParaRPr>
          </a:p>
          <a:p>
            <a:pPr marL="742950" marR="0" lvl="1" indent="-285750" algn="l" defTabSz="914400" rtl="0" eaLnBrk="1" fontAlgn="base" latinLnBrk="0" hangingPunct="1">
              <a:lnSpc>
                <a:spcPct val="80000"/>
              </a:lnSpc>
              <a:spcBef>
                <a:spcPct val="20000"/>
              </a:spcBef>
              <a:spcAft>
                <a:spcPct val="0"/>
              </a:spcAft>
              <a:buClr>
                <a:srgbClr val="FF0000"/>
              </a:buClr>
              <a:buSzPct val="55000"/>
              <a:buFont typeface="Wingdings" pitchFamily="2" charset="2"/>
              <a:buChar char="n"/>
              <a:tabLst/>
              <a:defRPr/>
            </a:pPr>
            <a:r>
              <a:rPr kumimoji="1"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Total Weight </a:t>
            </a:r>
            <a:r>
              <a:rPr kumimoji="1" lang="en-US" altLang="zh-CN" sz="1800" b="0" i="0" u="none" strike="noStrike" kern="120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rPr>
              <a:t>= 10 + 20 + 30 + 40 = 100</a:t>
            </a:r>
          </a:p>
          <a:p>
            <a:pPr marL="742950" marR="0" lvl="1" indent="-285750" algn="l" defTabSz="914400" rtl="0" eaLnBrk="1" fontAlgn="base" latinLnBrk="0" hangingPunct="1">
              <a:lnSpc>
                <a:spcPct val="80000"/>
              </a:lnSpc>
              <a:spcBef>
                <a:spcPct val="20000"/>
              </a:spcBef>
              <a:spcAft>
                <a:spcPct val="0"/>
              </a:spcAft>
              <a:buClr>
                <a:srgbClr val="FF0000"/>
              </a:buClr>
              <a:buSzPct val="55000"/>
              <a:buFont typeface="Wingdings" pitchFamily="2" charset="2"/>
              <a:buChar char="n"/>
              <a:tabLst/>
              <a:defRPr/>
            </a:pPr>
            <a:r>
              <a:rPr kumimoji="1"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Total Value </a:t>
            </a:r>
            <a:r>
              <a:rPr kumimoji="1" lang="en-US" altLang="zh-CN" sz="1800" b="0" i="0" u="none" strike="noStrike" kern="120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rPr>
              <a:t>= 20 + 30 + 65 + 40 = 155</a:t>
            </a:r>
          </a:p>
          <a:p>
            <a:pPr eaLnBrk="1" hangingPunct="1">
              <a:lnSpc>
                <a:spcPct val="80000"/>
              </a:lnSpc>
              <a:buClr>
                <a:srgbClr val="3333CC"/>
              </a:buClr>
              <a:defRPr/>
            </a:pPr>
            <a:r>
              <a:rPr kumimoji="1" lang="zh-CN" altLang="en-US" sz="2000" b="0" i="0" u="none" strike="noStrike" kern="1200" cap="none" spc="0" normalizeH="0" baseline="0" noProof="0" dirty="0">
                <a:ln>
                  <a:noFill/>
                </a:ln>
                <a:solidFill>
                  <a:srgbClr val="00339B"/>
                </a:solidFill>
                <a:effectLst/>
                <a:uLnTx/>
                <a:uFillTx/>
                <a:latin typeface="Arial" panose="020B0604020202020204" pitchFamily="34" charset="0"/>
                <a:ea typeface="宋体" panose="02010600030101010101" pitchFamily="2" charset="-122"/>
              </a:rPr>
              <a:t>方法</a:t>
            </a:r>
            <a:r>
              <a:rPr kumimoji="1" lang="en-US" altLang="zh-CN" sz="2000" b="0" i="0" u="none" strike="noStrike" kern="1200" cap="none" spc="0" normalizeH="0" baseline="0" noProof="0" dirty="0">
                <a:ln>
                  <a:noFill/>
                </a:ln>
                <a:solidFill>
                  <a:srgbClr val="00339B"/>
                </a:solidFill>
                <a:effectLst/>
                <a:uLnTx/>
                <a:uFillTx/>
                <a:latin typeface="Arial" panose="020B0604020202020204" pitchFamily="34" charset="0"/>
                <a:ea typeface="宋体" panose="02010600030101010101" pitchFamily="2" charset="-122"/>
              </a:rPr>
              <a:t>2</a:t>
            </a:r>
            <a:r>
              <a:rPr kumimoji="1" lang="zh-CN" altLang="en-US" sz="2000" b="0" i="0" u="none" strike="noStrike" kern="1200" cap="none" spc="0" normalizeH="0" baseline="0" noProof="0" dirty="0">
                <a:ln>
                  <a:noFill/>
                </a:ln>
                <a:solidFill>
                  <a:srgbClr val="00339B"/>
                </a:solidFill>
                <a:effectLst/>
                <a:uLnTx/>
                <a:uFillTx/>
                <a:latin typeface="Arial" panose="020B0604020202020204" pitchFamily="34" charset="0"/>
                <a:ea typeface="宋体" panose="02010600030101010101" pitchFamily="2" charset="-122"/>
              </a:rPr>
              <a:t>：选择最贵的</a:t>
            </a:r>
            <a:r>
              <a:rPr kumimoji="1" lang="zh-CN" altLang="en-US" sz="2000" b="0" i="0" u="none" strike="noStrike" kern="1200" cap="none" spc="0" normalizeH="0" baseline="0" noProof="0" dirty="0" smtClean="0">
                <a:ln>
                  <a:noFill/>
                </a:ln>
                <a:solidFill>
                  <a:srgbClr val="00339B"/>
                </a:solidFill>
                <a:effectLst/>
                <a:uLnTx/>
                <a:uFillTx/>
                <a:latin typeface="Arial" panose="020B0604020202020204" pitchFamily="34" charset="0"/>
                <a:ea typeface="宋体" panose="02010600030101010101" pitchFamily="2" charset="-122"/>
              </a:rPr>
              <a:t>物体</a:t>
            </a:r>
            <a:r>
              <a:rPr lang="zh-CN" altLang="en-US" sz="2000" b="1" dirty="0">
                <a:solidFill>
                  <a:srgbClr val="FF0000"/>
                </a:solidFill>
                <a:latin typeface="Arial" panose="020B0604020202020204" pitchFamily="34" charset="0"/>
              </a:rPr>
              <a:t>（次优</a:t>
            </a:r>
            <a:r>
              <a:rPr lang="zh-CN" altLang="en-US" sz="2000" b="1" dirty="0" smtClean="0">
                <a:solidFill>
                  <a:srgbClr val="FF0000"/>
                </a:solidFill>
                <a:latin typeface="Arial" panose="020B0604020202020204" pitchFamily="34" charset="0"/>
              </a:rPr>
              <a:t>）</a:t>
            </a:r>
            <a:endParaRPr kumimoji="1" lang="en-US" altLang="zh-CN" sz="2000" b="0" i="0" u="none" strike="noStrike" kern="1200" cap="none" spc="0" normalizeH="0" baseline="0" noProof="0" dirty="0">
              <a:ln>
                <a:noFill/>
              </a:ln>
              <a:solidFill>
                <a:srgbClr val="00339B"/>
              </a:solidFill>
              <a:effectLst/>
              <a:uLnTx/>
              <a:uFillTx/>
              <a:latin typeface="Arial" panose="020B0604020202020204" pitchFamily="34" charset="0"/>
              <a:ea typeface="宋体" panose="02010600030101010101" pitchFamily="2" charset="-122"/>
            </a:endParaRPr>
          </a:p>
          <a:p>
            <a:pPr marL="742950" marR="0" lvl="1" indent="-285750" algn="l" defTabSz="914400" rtl="0" eaLnBrk="1" fontAlgn="base" latinLnBrk="0" hangingPunct="1">
              <a:lnSpc>
                <a:spcPct val="80000"/>
              </a:lnSpc>
              <a:spcBef>
                <a:spcPct val="20000"/>
              </a:spcBef>
              <a:spcAft>
                <a:spcPct val="0"/>
              </a:spcAft>
              <a:buClr>
                <a:srgbClr val="FF0000"/>
              </a:buClr>
              <a:buSzPct val="55000"/>
              <a:buFont typeface="Wingdings" pitchFamily="2" charset="2"/>
              <a:buChar char="n"/>
              <a:tabLst/>
              <a:defRPr/>
            </a:pPr>
            <a:r>
              <a:rPr kumimoji="1"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Total Weight </a:t>
            </a:r>
            <a:r>
              <a:rPr kumimoji="1" lang="en-US" altLang="zh-CN" sz="1800" b="0" i="0" u="none" strike="noStrike" kern="120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rPr>
              <a:t>= 30 + 50 + 20 = 100</a:t>
            </a:r>
          </a:p>
          <a:p>
            <a:pPr marL="742950" marR="0" lvl="1" indent="-285750" algn="l" defTabSz="914400" rtl="0" eaLnBrk="1" fontAlgn="base" latinLnBrk="0" hangingPunct="1">
              <a:lnSpc>
                <a:spcPct val="80000"/>
              </a:lnSpc>
              <a:spcBef>
                <a:spcPct val="20000"/>
              </a:spcBef>
              <a:spcAft>
                <a:spcPct val="0"/>
              </a:spcAft>
              <a:buClr>
                <a:srgbClr val="FF0000"/>
              </a:buClr>
              <a:buSzPct val="55000"/>
              <a:buFont typeface="Wingdings" pitchFamily="2" charset="2"/>
              <a:buChar char="n"/>
              <a:tabLst/>
              <a:defRPr/>
            </a:pPr>
            <a:r>
              <a:rPr kumimoji="1"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Total Value </a:t>
            </a:r>
            <a:r>
              <a:rPr kumimoji="1" lang="en-US" altLang="zh-CN" sz="1800" b="0" i="0" u="none" strike="noStrike" kern="120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rPr>
              <a:t>= 65 + 60 + 20 = 145</a:t>
            </a:r>
          </a:p>
          <a:p>
            <a:pPr eaLnBrk="1" hangingPunct="1">
              <a:lnSpc>
                <a:spcPct val="80000"/>
              </a:lnSpc>
              <a:buClr>
                <a:srgbClr val="3333CC"/>
              </a:buClr>
              <a:defRPr/>
            </a:pPr>
            <a:r>
              <a:rPr kumimoji="1" lang="zh-CN" altLang="en-US" sz="20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rPr>
              <a:t>方法</a:t>
            </a:r>
            <a:r>
              <a:rPr kumimoji="1" lang="en-US" altLang="zh-CN" sz="20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rPr>
              <a:t>3</a:t>
            </a:r>
            <a:r>
              <a:rPr kumimoji="1" lang="zh-CN" altLang="en-US" sz="20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rPr>
              <a:t>：选择</a:t>
            </a:r>
            <a:r>
              <a:rPr kumimoji="1" lang="en-US" altLang="zh-CN" sz="20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rPr>
              <a:t>value/ weight</a:t>
            </a:r>
            <a:r>
              <a:rPr kumimoji="1" lang="zh-CN" altLang="en-US" sz="20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rPr>
              <a:t>比值最高</a:t>
            </a:r>
            <a:r>
              <a:rPr lang="zh-CN" altLang="en-US" sz="2000" b="1" dirty="0">
                <a:solidFill>
                  <a:srgbClr val="FF0000"/>
                </a:solidFill>
                <a:latin typeface="Arial" panose="020B0604020202020204" pitchFamily="34" charset="0"/>
              </a:rPr>
              <a:t>的</a:t>
            </a:r>
            <a:r>
              <a:rPr lang="zh-CN" altLang="en-US" sz="2000" b="1" smtClean="0">
                <a:solidFill>
                  <a:srgbClr val="FF0000"/>
                </a:solidFill>
                <a:latin typeface="Arial" panose="020B0604020202020204" pitchFamily="34" charset="0"/>
              </a:rPr>
              <a:t>（最优优</a:t>
            </a:r>
            <a:r>
              <a:rPr lang="zh-CN" altLang="en-US" sz="2000" b="1" dirty="0" smtClean="0">
                <a:solidFill>
                  <a:srgbClr val="FF0000"/>
                </a:solidFill>
                <a:latin typeface="Arial" panose="020B0604020202020204" pitchFamily="34" charset="0"/>
              </a:rPr>
              <a:t>）</a:t>
            </a:r>
            <a:endParaRPr kumimoji="1" lang="en-US" altLang="zh-CN" sz="20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endParaRPr>
          </a:p>
          <a:p>
            <a:pPr marL="742950" marR="0" lvl="1" indent="-285750" algn="l" defTabSz="914400" rtl="0" eaLnBrk="1" fontAlgn="base" latinLnBrk="0" hangingPunct="1">
              <a:lnSpc>
                <a:spcPct val="80000"/>
              </a:lnSpc>
              <a:spcBef>
                <a:spcPct val="20000"/>
              </a:spcBef>
              <a:spcAft>
                <a:spcPct val="0"/>
              </a:spcAft>
              <a:buClr>
                <a:srgbClr val="FF0000"/>
              </a:buClr>
              <a:buSzPct val="55000"/>
              <a:buFont typeface="Wingdings" pitchFamily="2" charset="2"/>
              <a:buChar char="n"/>
              <a:tabLst/>
              <a:defRPr/>
            </a:pPr>
            <a:r>
              <a:rPr kumimoji="1"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Total Weight </a:t>
            </a:r>
            <a:r>
              <a:rPr kumimoji="1" lang="en-US" altLang="zh-CN" sz="1800" b="0" i="0" u="none" strike="noStrike" kern="120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rPr>
              <a:t>= 30 + 10 + 20 + 40 = 100</a:t>
            </a:r>
          </a:p>
          <a:p>
            <a:pPr marL="742950" marR="0" lvl="1" indent="-285750" algn="l" defTabSz="914400" rtl="0" eaLnBrk="1" fontAlgn="base" latinLnBrk="0" hangingPunct="1">
              <a:lnSpc>
                <a:spcPct val="80000"/>
              </a:lnSpc>
              <a:spcBef>
                <a:spcPct val="20000"/>
              </a:spcBef>
              <a:spcAft>
                <a:spcPct val="0"/>
              </a:spcAft>
              <a:buClr>
                <a:srgbClr val="FF0000"/>
              </a:buClr>
              <a:buSzPct val="55000"/>
              <a:buFont typeface="Wingdings" pitchFamily="2" charset="2"/>
              <a:buChar char="n"/>
              <a:tabLst/>
              <a:defRPr/>
            </a:pPr>
            <a:r>
              <a:rPr kumimoji="1"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Total Value </a:t>
            </a:r>
            <a:r>
              <a:rPr kumimoji="1" lang="en-US" altLang="zh-CN" sz="1800" b="0" i="0" u="none" strike="noStrike" kern="120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rPr>
              <a:t>= 65 + 20 + 30 + 48 = 163</a:t>
            </a:r>
          </a:p>
        </p:txBody>
      </p:sp>
      <p:pic>
        <p:nvPicPr>
          <p:cNvPr id="45060" name="Picture 4">
            <a:extLst>
              <a:ext uri="{FF2B5EF4-FFF2-40B4-BE49-F238E27FC236}">
                <a16:creationId xmlns:a16="http://schemas.microsoft.com/office/drawing/2014/main" id="{10233A55-2F15-4F4C-B00B-4F0CC54FE0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2432050"/>
            <a:ext cx="561657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2697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标题 1">
            <a:extLst>
              <a:ext uri="{FF2B5EF4-FFF2-40B4-BE49-F238E27FC236}">
                <a16:creationId xmlns:a16="http://schemas.microsoft.com/office/drawing/2014/main" id="{D7714B03-5A05-554B-AAF9-A85958DBDB99}"/>
              </a:ext>
            </a:extLst>
          </p:cNvPr>
          <p:cNvSpPr>
            <a:spLocks noGrp="1"/>
          </p:cNvSpPr>
          <p:nvPr>
            <p:ph type="title"/>
          </p:nvPr>
        </p:nvSpPr>
        <p:spPr/>
        <p:txBody>
          <a:bodyPr/>
          <a:lstStyle/>
          <a:p>
            <a:pPr eaLnBrk="1" hangingPunct="1"/>
            <a:r>
              <a:rPr lang="zh-CN" altLang="en-US" dirty="0" smtClean="0"/>
              <a:t>回顾</a:t>
            </a:r>
            <a:r>
              <a:rPr lang="en-US" altLang="zh-CN" dirty="0" smtClean="0"/>
              <a:t>-</a:t>
            </a:r>
            <a:r>
              <a:rPr lang="zh-CN" altLang="en-US" dirty="0" smtClean="0"/>
              <a:t>小数</a:t>
            </a:r>
            <a:r>
              <a:rPr lang="zh-CN" altLang="en-US" dirty="0"/>
              <a:t>背包问题</a:t>
            </a:r>
          </a:p>
        </p:txBody>
      </p:sp>
      <p:sp>
        <p:nvSpPr>
          <p:cNvPr id="47106" name="幻灯片编号占位符 3">
            <a:extLst>
              <a:ext uri="{FF2B5EF4-FFF2-40B4-BE49-F238E27FC236}">
                <a16:creationId xmlns:a16="http://schemas.microsoft.com/office/drawing/2014/main" id="{3295EBC2-9B41-1B42-B0E7-4C6EA00AC4C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F213FE3-CE1C-E04B-BDC6-259F155A34DE}"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grpSp>
        <p:nvGrpSpPr>
          <p:cNvPr id="47107" name="Group 40">
            <a:extLst>
              <a:ext uri="{FF2B5EF4-FFF2-40B4-BE49-F238E27FC236}">
                <a16:creationId xmlns:a16="http://schemas.microsoft.com/office/drawing/2014/main" id="{65CAB810-A9F0-534E-8132-49892D69F50E}"/>
              </a:ext>
            </a:extLst>
          </p:cNvPr>
          <p:cNvGrpSpPr>
            <a:grpSpLocks/>
          </p:cNvGrpSpPr>
          <p:nvPr/>
        </p:nvGrpSpPr>
        <p:grpSpPr bwMode="auto">
          <a:xfrm>
            <a:off x="712633" y="3544745"/>
            <a:ext cx="8069550" cy="3262771"/>
            <a:chOff x="295" y="709"/>
            <a:chExt cx="5171" cy="2227"/>
          </a:xfrm>
        </p:grpSpPr>
        <p:pic>
          <p:nvPicPr>
            <p:cNvPr id="47108" name="Picture 4">
              <a:extLst>
                <a:ext uri="{FF2B5EF4-FFF2-40B4-BE49-F238E27FC236}">
                  <a16:creationId xmlns:a16="http://schemas.microsoft.com/office/drawing/2014/main" id="{9C4418E0-A13A-0B48-8B6B-3F7642E264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 y="709"/>
              <a:ext cx="5171" cy="2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9" name="Rectangle 25">
              <a:extLst>
                <a:ext uri="{FF2B5EF4-FFF2-40B4-BE49-F238E27FC236}">
                  <a16:creationId xmlns:a16="http://schemas.microsoft.com/office/drawing/2014/main" id="{B0BD537D-13AA-8B47-B211-E5F874639864}"/>
                </a:ext>
              </a:extLst>
            </p:cNvPr>
            <p:cNvSpPr>
              <a:spLocks noChangeArrowheads="1"/>
            </p:cNvSpPr>
            <p:nvPr/>
          </p:nvSpPr>
          <p:spPr bwMode="auto">
            <a:xfrm>
              <a:off x="1737" y="1014"/>
              <a:ext cx="753" cy="173"/>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81000" indent="-381000">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381000" marR="0" lvl="0" indent="-381000" algn="ctr" defTabSz="914400" rtl="0" eaLnBrk="1" fontAlgn="base" latinLnBrk="0" hangingPunct="1">
                <a:lnSpc>
                  <a:spcPct val="100000"/>
                </a:lnSpc>
                <a:spcBef>
                  <a:spcPct val="20000"/>
                </a:spcBef>
                <a:spcAft>
                  <a:spcPct val="0"/>
                </a:spcAft>
                <a:buClr>
                  <a:srgbClr val="3333CC"/>
                </a:buClr>
                <a:buSzTx/>
                <a:buFontTx/>
                <a:buNone/>
                <a:tabLst/>
                <a:defRPr/>
              </a:pPr>
              <a:r>
                <a:rPr kumimoji="1"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p, </a:t>
              </a:r>
              <a:r>
                <a:rPr kumimoji="1" lang="en-US" altLang="zh-CN" sz="18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rPr>
                <a:t>w,W</a:t>
              </a:r>
              <a:r>
                <a:rPr kumimoji="1"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x, n</a:t>
              </a:r>
              <a:endParaRPr kumimoji="1" lang="en-US" altLang="zh-CN" sz="1800" b="1" i="1" u="none" strike="noStrike" kern="1200" cap="none" spc="0" normalizeH="0" baseline="0" noProof="0" dirty="0">
                <a:ln>
                  <a:noFill/>
                </a:ln>
                <a:solidFill>
                  <a:srgbClr val="008000"/>
                </a:solidFill>
                <a:effectLst/>
                <a:uLnTx/>
                <a:uFillTx/>
                <a:latin typeface="Times New Roman" panose="02020603050405020304" pitchFamily="18" charset="0"/>
                <a:ea typeface="宋体" panose="02010600030101010101" pitchFamily="2" charset="-122"/>
              </a:endParaRPr>
            </a:p>
          </p:txBody>
        </p:sp>
        <p:sp>
          <p:nvSpPr>
            <p:cNvPr id="47110" name="Line 26">
              <a:extLst>
                <a:ext uri="{FF2B5EF4-FFF2-40B4-BE49-F238E27FC236}">
                  <a16:creationId xmlns:a16="http://schemas.microsoft.com/office/drawing/2014/main" id="{CEA8AAA5-DAC6-A946-B835-AF8EEE6DDD07}"/>
                </a:ext>
              </a:extLst>
            </p:cNvPr>
            <p:cNvSpPr>
              <a:spLocks noChangeShapeType="1"/>
            </p:cNvSpPr>
            <p:nvPr/>
          </p:nvSpPr>
          <p:spPr bwMode="auto">
            <a:xfrm>
              <a:off x="1737" y="1017"/>
              <a:ext cx="753"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47111" name="Line 27">
              <a:extLst>
                <a:ext uri="{FF2B5EF4-FFF2-40B4-BE49-F238E27FC236}">
                  <a16:creationId xmlns:a16="http://schemas.microsoft.com/office/drawing/2014/main" id="{40CABA7F-1078-5F43-8539-00D198BA0027}"/>
                </a:ext>
              </a:extLst>
            </p:cNvPr>
            <p:cNvSpPr>
              <a:spLocks noChangeShapeType="1"/>
            </p:cNvSpPr>
            <p:nvPr/>
          </p:nvSpPr>
          <p:spPr bwMode="auto">
            <a:xfrm>
              <a:off x="1737" y="1190"/>
              <a:ext cx="753"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47112" name="Line 28">
              <a:extLst>
                <a:ext uri="{FF2B5EF4-FFF2-40B4-BE49-F238E27FC236}">
                  <a16:creationId xmlns:a16="http://schemas.microsoft.com/office/drawing/2014/main" id="{7DD6B7CA-83BD-EB49-B181-E1968BB2FC88}"/>
                </a:ext>
              </a:extLst>
            </p:cNvPr>
            <p:cNvSpPr>
              <a:spLocks noChangeShapeType="1"/>
            </p:cNvSpPr>
            <p:nvPr/>
          </p:nvSpPr>
          <p:spPr bwMode="auto">
            <a:xfrm>
              <a:off x="1737" y="1017"/>
              <a:ext cx="0" cy="17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47113" name="Line 29">
              <a:extLst>
                <a:ext uri="{FF2B5EF4-FFF2-40B4-BE49-F238E27FC236}">
                  <a16:creationId xmlns:a16="http://schemas.microsoft.com/office/drawing/2014/main" id="{921D2D1F-CD6A-4C44-BD20-BF97F3B5C4C8}"/>
                </a:ext>
              </a:extLst>
            </p:cNvPr>
            <p:cNvSpPr>
              <a:spLocks noChangeShapeType="1"/>
            </p:cNvSpPr>
            <p:nvPr/>
          </p:nvSpPr>
          <p:spPr bwMode="auto">
            <a:xfrm>
              <a:off x="2490" y="1017"/>
              <a:ext cx="0" cy="17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pSp>
      <p:sp>
        <p:nvSpPr>
          <p:cNvPr id="2" name="矩形 1"/>
          <p:cNvSpPr/>
          <p:nvPr/>
        </p:nvSpPr>
        <p:spPr>
          <a:xfrm>
            <a:off x="6382170" y="4848880"/>
            <a:ext cx="2132315" cy="870751"/>
          </a:xfrm>
          <a:prstGeom prst="rect">
            <a:avLst/>
          </a:prstGeom>
        </p:spPr>
        <p:txBody>
          <a:bodyPr wrap="none">
            <a:spAutoFit/>
          </a:bodyPr>
          <a:lstStyle/>
          <a:p>
            <a:pPr marL="533400" indent="-533400" eaLnBrk="1" hangingPunct="1">
              <a:lnSpc>
                <a:spcPct val="150000"/>
              </a:lnSpc>
            </a:pPr>
            <a:r>
              <a:rPr lang="zh-CN" altLang="en-US" dirty="0">
                <a:ea typeface="宋体" panose="02010600030101010101" pitchFamily="2" charset="-122"/>
                <a:sym typeface="Symbol" panose="05050102010706020507" pitchFamily="18" charset="2"/>
              </a:rPr>
              <a:t>运行时间</a:t>
            </a:r>
            <a:r>
              <a:rPr lang="en-US" altLang="zh-CN" dirty="0">
                <a:ea typeface="宋体" panose="02010600030101010101" pitchFamily="2" charset="-122"/>
                <a:sym typeface="Symbol" panose="05050102010706020507" pitchFamily="18" charset="2"/>
              </a:rPr>
              <a:t>: (</a:t>
            </a:r>
            <a:r>
              <a:rPr lang="en-US" altLang="zh-CN" i="1" dirty="0">
                <a:ea typeface="宋体" panose="02010600030101010101" pitchFamily="2" charset="-122"/>
                <a:sym typeface="Symbol" panose="05050102010706020507" pitchFamily="18" charset="2"/>
              </a:rPr>
              <a:t>n</a:t>
            </a:r>
            <a:r>
              <a:rPr lang="en-US" altLang="zh-CN" dirty="0">
                <a:ea typeface="宋体" panose="02010600030101010101" pitchFamily="2" charset="-122"/>
                <a:sym typeface="Symbol" panose="05050102010706020507" pitchFamily="18" charset="2"/>
              </a:rPr>
              <a:t>) </a:t>
            </a:r>
            <a:endParaRPr lang="en-US" altLang="zh-CN" dirty="0" smtClean="0">
              <a:ea typeface="宋体" panose="02010600030101010101" pitchFamily="2" charset="-122"/>
              <a:sym typeface="Symbol" panose="05050102010706020507" pitchFamily="18" charset="2"/>
            </a:endParaRPr>
          </a:p>
          <a:p>
            <a:pPr marL="533400" indent="-533400" eaLnBrk="1" hangingPunct="1">
              <a:lnSpc>
                <a:spcPct val="150000"/>
              </a:lnSpc>
            </a:pPr>
            <a:r>
              <a:rPr lang="zh-CN" altLang="en-US" dirty="0" smtClean="0">
                <a:ea typeface="宋体" panose="02010600030101010101" pitchFamily="2" charset="-122"/>
                <a:sym typeface="Symbol" panose="05050102010706020507" pitchFamily="18" charset="2"/>
              </a:rPr>
              <a:t>如果</a:t>
            </a:r>
            <a:r>
              <a:rPr lang="zh-CN" altLang="en-US" dirty="0">
                <a:ea typeface="宋体" panose="02010600030101010101" pitchFamily="2" charset="-122"/>
                <a:sym typeface="Symbol" panose="05050102010706020507" pitchFamily="18" charset="2"/>
              </a:rPr>
              <a:t>排序：</a:t>
            </a:r>
            <a:r>
              <a:rPr lang="en-US" altLang="zh-CN" dirty="0">
                <a:ea typeface="宋体" panose="02010600030101010101" pitchFamily="2" charset="-122"/>
                <a:sym typeface="Symbol" panose="05050102010706020507" pitchFamily="18" charset="2"/>
              </a:rPr>
              <a:t>(</a:t>
            </a:r>
            <a:r>
              <a:rPr lang="en-US" altLang="zh-CN" i="1" dirty="0" err="1">
                <a:ea typeface="宋体" panose="02010600030101010101" pitchFamily="2" charset="-122"/>
                <a:sym typeface="Symbol" panose="05050102010706020507" pitchFamily="18" charset="2"/>
              </a:rPr>
              <a:t>n</a:t>
            </a:r>
            <a:r>
              <a:rPr lang="en-US" altLang="zh-CN" dirty="0" err="1">
                <a:ea typeface="宋体" panose="02010600030101010101" pitchFamily="2" charset="-122"/>
                <a:sym typeface="Symbol" panose="05050102010706020507" pitchFamily="18" charset="2"/>
              </a:rPr>
              <a:t>lg</a:t>
            </a:r>
            <a:r>
              <a:rPr lang="en-US" altLang="zh-CN" i="1" dirty="0" err="1">
                <a:ea typeface="宋体" panose="02010600030101010101" pitchFamily="2" charset="-122"/>
                <a:sym typeface="Symbol" panose="05050102010706020507" pitchFamily="18" charset="2"/>
              </a:rPr>
              <a:t>n</a:t>
            </a:r>
            <a:r>
              <a:rPr lang="en-US" altLang="zh-CN" dirty="0">
                <a:ea typeface="宋体" panose="02010600030101010101" pitchFamily="2" charset="-122"/>
                <a:sym typeface="Symbol" panose="05050102010706020507" pitchFamily="18" charset="2"/>
              </a:rPr>
              <a:t>) </a:t>
            </a:r>
          </a:p>
        </p:txBody>
      </p:sp>
      <p:sp>
        <p:nvSpPr>
          <p:cNvPr id="12" name="Rectangle 3">
            <a:extLst>
              <a:ext uri="{FF2B5EF4-FFF2-40B4-BE49-F238E27FC236}">
                <a16:creationId xmlns:a16="http://schemas.microsoft.com/office/drawing/2014/main" id="{37561517-F88C-004F-80C0-377D98456905}"/>
              </a:ext>
            </a:extLst>
          </p:cNvPr>
          <p:cNvSpPr txBox="1">
            <a:spLocks noChangeArrowheads="1"/>
          </p:cNvSpPr>
          <p:nvPr/>
        </p:nvSpPr>
        <p:spPr bwMode="auto">
          <a:xfrm>
            <a:off x="727075" y="2116419"/>
            <a:ext cx="8306089" cy="38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lvl="0" eaLnBrk="1" hangingPunct="1">
              <a:lnSpc>
                <a:spcPct val="80000"/>
              </a:lnSpc>
              <a:buClr>
                <a:srgbClr val="3333CC"/>
              </a:buClr>
              <a:defRPr/>
            </a:pPr>
            <a:r>
              <a:rPr lang="zh-CN" altLang="en-US" sz="2800" dirty="0" smtClean="0">
                <a:solidFill>
                  <a:srgbClr val="000000"/>
                </a:solidFill>
                <a:latin typeface="Times New Roman" panose="02020603050405020304" pitchFamily="18" charset="0"/>
                <a:cs typeface="Times New Roman" panose="02020603050405020304" pitchFamily="18" charset="0"/>
              </a:rPr>
              <a:t>贪心算法</a:t>
            </a:r>
            <a:endParaRPr lang="en-US" altLang="zh-CN" sz="2800" dirty="0">
              <a:solidFill>
                <a:srgbClr val="00339B"/>
              </a:solidFill>
              <a:latin typeface="Arial" panose="020B0604020202020204" pitchFamily="34" charset="0"/>
            </a:endParaRPr>
          </a:p>
          <a:p>
            <a:pPr lvl="1" eaLnBrk="1" hangingPunct="1">
              <a:buClr>
                <a:srgbClr val="FF0000"/>
              </a:buClr>
            </a:pPr>
            <a:r>
              <a:rPr lang="zh-CN" altLang="en-US" sz="2400" dirty="0" smtClean="0">
                <a:solidFill>
                  <a:srgbClr val="000000"/>
                </a:solidFill>
                <a:latin typeface="Times New Roman" panose="02020603050405020304" pitchFamily="18" charset="0"/>
                <a:cs typeface="Times New Roman" panose="02020603050405020304" pitchFamily="18" charset="0"/>
              </a:rPr>
              <a:t>按</a:t>
            </a:r>
            <a:r>
              <a:rPr lang="zh-CN" altLang="en-US" sz="2400" dirty="0"/>
              <a:t>单位重量价值</a:t>
            </a:r>
            <a:r>
              <a:rPr lang="zh-CN" altLang="en-US" sz="2400" dirty="0" smtClean="0">
                <a:solidFill>
                  <a:srgbClr val="000000"/>
                </a:solidFill>
                <a:latin typeface="Times New Roman" panose="02020603050405020304" pitchFamily="18" charset="0"/>
                <a:cs typeface="Times New Roman" panose="02020603050405020304" pitchFamily="18" charset="0"/>
              </a:rPr>
              <a:t>排序</a:t>
            </a:r>
            <a:r>
              <a:rPr lang="zh-CN" altLang="en-US" sz="2400" dirty="0">
                <a:solidFill>
                  <a:srgbClr val="000000"/>
                </a:solidFill>
                <a:latin typeface="Times New Roman" panose="02020603050405020304" pitchFamily="18" charset="0"/>
                <a:cs typeface="Times New Roman" panose="02020603050405020304" pitchFamily="18" charset="0"/>
              </a:rPr>
              <a:t>：</a:t>
            </a:r>
          </a:p>
          <a:p>
            <a:pPr lvl="1" eaLnBrk="1" hangingPunct="1">
              <a:buClr>
                <a:srgbClr val="FF0000"/>
              </a:buClr>
            </a:pPr>
            <a:r>
              <a:rPr lang="zh-CN" altLang="en-US" sz="2400" dirty="0" smtClean="0">
                <a:latin typeface="Times New Roman" panose="02020603050405020304" pitchFamily="18" charset="0"/>
                <a:cs typeface="Times New Roman" panose="02020603050405020304" pitchFamily="18" charset="0"/>
              </a:rPr>
              <a:t>贪心选择</a:t>
            </a:r>
            <a:r>
              <a:rPr lang="zh-CN" altLang="en-US" sz="2400" dirty="0" smtClean="0">
                <a:solidFill>
                  <a:srgbClr val="000000"/>
                </a:solidFill>
                <a:latin typeface="Times New Roman" panose="02020603050405020304" pitchFamily="18" charset="0"/>
                <a:cs typeface="Times New Roman" panose="02020603050405020304" pitchFamily="18" charset="0"/>
              </a:rPr>
              <a:t>：选择</a:t>
            </a:r>
            <a:r>
              <a:rPr lang="zh-CN" altLang="en-US" sz="2400" dirty="0" smtClean="0"/>
              <a:t>单位</a:t>
            </a:r>
            <a:r>
              <a:rPr lang="zh-CN" altLang="en-US" sz="2400" dirty="0"/>
              <a:t>重量</a:t>
            </a:r>
            <a:r>
              <a:rPr lang="zh-CN" altLang="en-US" sz="2400" dirty="0" smtClean="0"/>
              <a:t>价值最大的物品</a:t>
            </a:r>
            <a:endParaRPr lang="en-US" altLang="zh-CN" sz="2400" dirty="0" smtClean="0"/>
          </a:p>
        </p:txBody>
      </p:sp>
      <p:pic>
        <p:nvPicPr>
          <p:cNvPr id="3" name="图片 2"/>
          <p:cNvPicPr>
            <a:picLocks noChangeAspect="1"/>
          </p:cNvPicPr>
          <p:nvPr/>
        </p:nvPicPr>
        <p:blipFill>
          <a:blip r:embed="rId3"/>
          <a:stretch>
            <a:fillRect/>
          </a:stretch>
        </p:blipFill>
        <p:spPr>
          <a:xfrm>
            <a:off x="4603258" y="2566663"/>
            <a:ext cx="2923541" cy="365443"/>
          </a:xfrm>
          <a:prstGeom prst="rect">
            <a:avLst/>
          </a:prstGeom>
        </p:spPr>
      </p:pic>
    </p:spTree>
    <p:extLst>
      <p:ext uri="{BB962C8B-B14F-4D97-AF65-F5344CB8AC3E}">
        <p14:creationId xmlns:p14="http://schemas.microsoft.com/office/powerpoint/2010/main" val="5342146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标题 1">
            <a:extLst>
              <a:ext uri="{FF2B5EF4-FFF2-40B4-BE49-F238E27FC236}">
                <a16:creationId xmlns:a16="http://schemas.microsoft.com/office/drawing/2014/main" id="{D7714B03-5A05-554B-AAF9-A85958DBDB99}"/>
              </a:ext>
            </a:extLst>
          </p:cNvPr>
          <p:cNvSpPr>
            <a:spLocks noGrp="1"/>
          </p:cNvSpPr>
          <p:nvPr>
            <p:ph type="title"/>
          </p:nvPr>
        </p:nvSpPr>
        <p:spPr/>
        <p:txBody>
          <a:bodyPr/>
          <a:lstStyle/>
          <a:p>
            <a:pPr eaLnBrk="1" hangingPunct="1"/>
            <a:r>
              <a:rPr lang="zh-CN" altLang="en-US" dirty="0" smtClean="0"/>
              <a:t>回顾</a:t>
            </a:r>
            <a:r>
              <a:rPr lang="en-US" altLang="zh-CN" dirty="0" smtClean="0"/>
              <a:t>-</a:t>
            </a:r>
            <a:r>
              <a:rPr lang="zh-CN" altLang="en-US" dirty="0" smtClean="0"/>
              <a:t>小数</a:t>
            </a:r>
            <a:r>
              <a:rPr lang="zh-CN" altLang="en-US" dirty="0"/>
              <a:t>背包问题</a:t>
            </a:r>
          </a:p>
        </p:txBody>
      </p:sp>
      <p:sp>
        <p:nvSpPr>
          <p:cNvPr id="47106" name="幻灯片编号占位符 3">
            <a:extLst>
              <a:ext uri="{FF2B5EF4-FFF2-40B4-BE49-F238E27FC236}">
                <a16:creationId xmlns:a16="http://schemas.microsoft.com/office/drawing/2014/main" id="{3295EBC2-9B41-1B42-B0E7-4C6EA00AC4C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F213FE3-CE1C-E04B-BDC6-259F155A34DE}"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12" name="Rectangle 3">
                <a:extLst>
                  <a:ext uri="{FF2B5EF4-FFF2-40B4-BE49-F238E27FC236}">
                    <a16:creationId xmlns:a16="http://schemas.microsoft.com/office/drawing/2014/main" id="{37561517-F88C-004F-80C0-377D98456905}"/>
                  </a:ext>
                </a:extLst>
              </p:cNvPr>
              <p:cNvSpPr txBox="1">
                <a:spLocks noChangeArrowheads="1"/>
              </p:cNvSpPr>
              <p:nvPr/>
            </p:nvSpPr>
            <p:spPr bwMode="auto">
              <a:xfrm>
                <a:off x="727075" y="2116419"/>
                <a:ext cx="8306089" cy="38031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lvl="0" eaLnBrk="1" hangingPunct="1">
                  <a:lnSpc>
                    <a:spcPct val="80000"/>
                  </a:lnSpc>
                  <a:buClr>
                    <a:srgbClr val="3333CC"/>
                  </a:buClr>
                  <a:defRPr/>
                </a:pPr>
                <a:r>
                  <a:rPr lang="zh-CN" altLang="en-US" sz="2800" dirty="0" smtClean="0">
                    <a:solidFill>
                      <a:srgbClr val="000000"/>
                    </a:solidFill>
                    <a:latin typeface="Times New Roman" panose="02020603050405020304" pitchFamily="18" charset="0"/>
                    <a:cs typeface="Times New Roman" panose="02020603050405020304" pitchFamily="18" charset="0"/>
                  </a:rPr>
                  <a:t>贪心</a:t>
                </a:r>
                <a:r>
                  <a:rPr lang="zh-CN" altLang="en-US" sz="2800" dirty="0">
                    <a:solidFill>
                      <a:srgbClr val="000000"/>
                    </a:solidFill>
                    <a:latin typeface="Times New Roman" panose="02020603050405020304" pitchFamily="18" charset="0"/>
                    <a:cs typeface="Times New Roman" panose="02020603050405020304" pitchFamily="18" charset="0"/>
                  </a:rPr>
                  <a:t>算法的</a:t>
                </a:r>
                <a:r>
                  <a:rPr lang="zh-CN" altLang="en-US" sz="2800" dirty="0" smtClean="0">
                    <a:solidFill>
                      <a:srgbClr val="000000"/>
                    </a:solidFill>
                    <a:latin typeface="Times New Roman" panose="02020603050405020304" pitchFamily="18" charset="0"/>
                    <a:cs typeface="Times New Roman" panose="02020603050405020304" pitchFamily="18" charset="0"/>
                  </a:rPr>
                  <a:t>正确性</a:t>
                </a:r>
                <a:endParaRPr lang="en-US" altLang="zh-CN" sz="2800" dirty="0">
                  <a:solidFill>
                    <a:srgbClr val="00339B"/>
                  </a:solidFill>
                  <a:latin typeface="Arial" panose="020B0604020202020204" pitchFamily="34" charset="0"/>
                </a:endParaRPr>
              </a:p>
              <a:p>
                <a:pPr lvl="1" eaLnBrk="1" hangingPunct="1">
                  <a:buClr>
                    <a:srgbClr val="FF0000"/>
                  </a:buClr>
                </a:pPr>
                <a:r>
                  <a:rPr lang="zh-CN" altLang="en-US" sz="2400" dirty="0" smtClean="0">
                    <a:solidFill>
                      <a:srgbClr val="000000"/>
                    </a:solidFill>
                    <a:latin typeface="Times New Roman" panose="02020603050405020304" pitchFamily="18" charset="0"/>
                    <a:cs typeface="Times New Roman" panose="02020603050405020304" pitchFamily="18" charset="0"/>
                  </a:rPr>
                  <a:t>最优子结构：</a:t>
                </a:r>
                <a:r>
                  <a:rPr lang="zh-CN" altLang="en-US" sz="2400" kern="0" dirty="0" smtClean="0">
                    <a:solidFill>
                      <a:srgbClr val="000000"/>
                    </a:solidFill>
                    <a:latin typeface="Times New Roman" panose="02020603050405020304" pitchFamily="18" charset="0"/>
                    <a:ea typeface="SimSun" panose="02010600030101010101" pitchFamily="2" charset="-122"/>
                  </a:rPr>
                  <a:t>设</a:t>
                </a:r>
                <a:r>
                  <a:rPr kumimoji="0" lang="en-US" altLang="zh-CN" sz="2400" dirty="0">
                    <a:solidFill>
                      <a:srgbClr val="000000"/>
                    </a:solidFill>
                    <a:latin typeface="Times New Roman" charset="0"/>
                    <a:ea typeface="SimSun" charset="-122"/>
                  </a:rPr>
                  <a:t>(</a:t>
                </a:r>
                <a14:m>
                  <m:oMath xmlns:m="http://schemas.openxmlformats.org/officeDocument/2006/math">
                    <m:sSub>
                      <m:sSubPr>
                        <m:ctrlPr>
                          <a:rPr kumimoji="0" lang="en-US" altLang="zh-CN" sz="2400" i="1" dirty="0" smtClean="0">
                            <a:solidFill>
                              <a:srgbClr val="000000"/>
                            </a:solidFill>
                            <a:latin typeface="Cambria Math" panose="02040503050406030204" pitchFamily="18" charset="0"/>
                          </a:rPr>
                        </m:ctrlPr>
                      </m:sSubPr>
                      <m:e>
                        <m:r>
                          <a:rPr kumimoji="0" lang="en-US" altLang="zh-CN" sz="2400" i="1" dirty="0">
                            <a:solidFill>
                              <a:srgbClr val="000000"/>
                            </a:solidFill>
                            <a:latin typeface="Cambria Math" panose="02040503050406030204" pitchFamily="18" charset="0"/>
                          </a:rPr>
                          <m:t>𝑥</m:t>
                        </m:r>
                      </m:e>
                      <m:sub>
                        <m:r>
                          <a:rPr kumimoji="0" lang="en-US" altLang="zh-CN" sz="2400" i="1" dirty="0">
                            <a:solidFill>
                              <a:srgbClr val="000000"/>
                            </a:solidFill>
                            <a:latin typeface="Cambria Math" panose="02040503050406030204" pitchFamily="18" charset="0"/>
                          </a:rPr>
                          <m:t>1</m:t>
                        </m:r>
                      </m:sub>
                    </m:sSub>
                    <m:r>
                      <a:rPr kumimoji="0" lang="en-US" altLang="zh-CN" sz="2400" i="1" dirty="0">
                        <a:solidFill>
                          <a:srgbClr val="000000"/>
                        </a:solidFill>
                        <a:latin typeface="Cambria Math" panose="02040503050406030204" pitchFamily="18" charset="0"/>
                      </a:rPr>
                      <m:t>,</m:t>
                    </m:r>
                    <m:sSub>
                      <m:sSubPr>
                        <m:ctrlPr>
                          <a:rPr kumimoji="0" lang="en-US" altLang="zh-CN" sz="2400" i="1" dirty="0">
                            <a:solidFill>
                              <a:srgbClr val="000000"/>
                            </a:solidFill>
                            <a:latin typeface="Cambria Math" panose="02040503050406030204" pitchFamily="18" charset="0"/>
                          </a:rPr>
                        </m:ctrlPr>
                      </m:sSubPr>
                      <m:e>
                        <m:r>
                          <a:rPr kumimoji="0" lang="en-US" altLang="zh-CN" sz="2400" i="1" dirty="0">
                            <a:solidFill>
                              <a:srgbClr val="000000"/>
                            </a:solidFill>
                            <a:latin typeface="Cambria Math" panose="02040503050406030204" pitchFamily="18" charset="0"/>
                          </a:rPr>
                          <m:t>𝑥</m:t>
                        </m:r>
                      </m:e>
                      <m:sub>
                        <m:r>
                          <a:rPr kumimoji="0" lang="en-US" altLang="zh-CN" sz="2400" i="1" dirty="0">
                            <a:solidFill>
                              <a:srgbClr val="000000"/>
                            </a:solidFill>
                            <a:latin typeface="Cambria Math" panose="02040503050406030204" pitchFamily="18" charset="0"/>
                          </a:rPr>
                          <m:t>2</m:t>
                        </m:r>
                      </m:sub>
                    </m:sSub>
                    <m:r>
                      <a:rPr kumimoji="0" lang="en-US" altLang="zh-CN" sz="2400" i="1" dirty="0">
                        <a:solidFill>
                          <a:srgbClr val="000000"/>
                        </a:solidFill>
                        <a:latin typeface="Cambria Math" panose="02040503050406030204" pitchFamily="18" charset="0"/>
                      </a:rPr>
                      <m:t>,…,</m:t>
                    </m:r>
                    <m:sSub>
                      <m:sSubPr>
                        <m:ctrlPr>
                          <a:rPr kumimoji="0" lang="en-US" altLang="zh-CN" sz="2400" i="1" dirty="0">
                            <a:solidFill>
                              <a:srgbClr val="000000"/>
                            </a:solidFill>
                            <a:latin typeface="Cambria Math" panose="02040503050406030204" pitchFamily="18" charset="0"/>
                          </a:rPr>
                        </m:ctrlPr>
                      </m:sSubPr>
                      <m:e>
                        <m:r>
                          <a:rPr kumimoji="0" lang="en-US" altLang="zh-CN" sz="2400" i="1" dirty="0">
                            <a:solidFill>
                              <a:srgbClr val="000000"/>
                            </a:solidFill>
                            <a:latin typeface="Cambria Math" panose="02040503050406030204" pitchFamily="18" charset="0"/>
                          </a:rPr>
                          <m:t>𝑥</m:t>
                        </m:r>
                      </m:e>
                      <m:sub>
                        <m:r>
                          <a:rPr kumimoji="0" lang="en-US" altLang="zh-CN" sz="2400" i="1" dirty="0">
                            <a:solidFill>
                              <a:srgbClr val="000000"/>
                            </a:solidFill>
                            <a:latin typeface="Cambria Math" panose="02040503050406030204" pitchFamily="18" charset="0"/>
                          </a:rPr>
                          <m:t>𝑛</m:t>
                        </m:r>
                      </m:sub>
                    </m:sSub>
                  </m:oMath>
                </a14:m>
                <a:r>
                  <a:rPr kumimoji="0" lang="en-US" altLang="zh-CN" sz="2400" dirty="0">
                    <a:solidFill>
                      <a:srgbClr val="000000"/>
                    </a:solidFill>
                    <a:latin typeface="Times New Roman" charset="0"/>
                    <a:ea typeface="SimSun" charset="-122"/>
                  </a:rPr>
                  <a:t>)</a:t>
                </a:r>
                <a:r>
                  <a:rPr kumimoji="0" lang="zh-CN" altLang="en-US" sz="2400" dirty="0">
                    <a:solidFill>
                      <a:srgbClr val="000000"/>
                    </a:solidFill>
                    <a:latin typeface="Times New Roman" charset="0"/>
                    <a:ea typeface="SimSun" charset="-122"/>
                  </a:rPr>
                  <a:t>是原问题的一个最优解，则</a:t>
                </a:r>
                <a:r>
                  <a:rPr lang="en-US" altLang="zh-CN" sz="2400" dirty="0">
                    <a:solidFill>
                      <a:srgbClr val="000000"/>
                    </a:solidFill>
                    <a:latin typeface="Times New Roman" charset="0"/>
                    <a:ea typeface="SimSun" charset="-122"/>
                  </a:rPr>
                  <a:t>(</a:t>
                </a:r>
                <a14:m>
                  <m:oMath xmlns:m="http://schemas.openxmlformats.org/officeDocument/2006/math">
                    <m:sSub>
                      <m:sSubPr>
                        <m:ctrlPr>
                          <a:rPr lang="en-US" altLang="zh-CN" sz="2400" i="1" dirty="0">
                            <a:solidFill>
                              <a:srgbClr val="000000"/>
                            </a:solidFill>
                            <a:latin typeface="Cambria Math" panose="02040503050406030204" pitchFamily="18" charset="0"/>
                          </a:rPr>
                        </m:ctrlPr>
                      </m:sSubPr>
                      <m:e>
                        <m:r>
                          <a:rPr lang="en-US" altLang="zh-CN" sz="2400" i="1" dirty="0">
                            <a:solidFill>
                              <a:srgbClr val="000000"/>
                            </a:solidFill>
                            <a:latin typeface="Cambria Math" panose="02040503050406030204" pitchFamily="18" charset="0"/>
                          </a:rPr>
                          <m:t>𝑥</m:t>
                        </m:r>
                      </m:e>
                      <m:sub>
                        <m:r>
                          <a:rPr lang="en-US" altLang="zh-CN" sz="2400" i="1" dirty="0">
                            <a:solidFill>
                              <a:srgbClr val="000000"/>
                            </a:solidFill>
                            <a:latin typeface="Cambria Math" panose="02040503050406030204" pitchFamily="18" charset="0"/>
                          </a:rPr>
                          <m:t>2</m:t>
                        </m:r>
                      </m:sub>
                    </m:sSub>
                    <m:r>
                      <a:rPr lang="en-US" altLang="zh-CN" sz="2400" i="1" dirty="0">
                        <a:solidFill>
                          <a:srgbClr val="000000"/>
                        </a:solidFill>
                        <a:latin typeface="Cambria Math" panose="02040503050406030204" pitchFamily="18" charset="0"/>
                      </a:rPr>
                      <m:t>,…,</m:t>
                    </m:r>
                    <m:sSub>
                      <m:sSubPr>
                        <m:ctrlPr>
                          <a:rPr lang="en-US" altLang="zh-CN" sz="2400" i="1" dirty="0">
                            <a:solidFill>
                              <a:srgbClr val="000000"/>
                            </a:solidFill>
                            <a:latin typeface="Cambria Math" panose="02040503050406030204" pitchFamily="18" charset="0"/>
                          </a:rPr>
                        </m:ctrlPr>
                      </m:sSubPr>
                      <m:e>
                        <m:r>
                          <a:rPr lang="en-US" altLang="zh-CN" sz="2400" i="1" dirty="0">
                            <a:solidFill>
                              <a:srgbClr val="000000"/>
                            </a:solidFill>
                            <a:latin typeface="Cambria Math" panose="02040503050406030204" pitchFamily="18" charset="0"/>
                          </a:rPr>
                          <m:t>𝑥</m:t>
                        </m:r>
                      </m:e>
                      <m:sub>
                        <m:r>
                          <a:rPr lang="en-US" altLang="zh-CN" sz="2400" i="1" dirty="0">
                            <a:solidFill>
                              <a:srgbClr val="000000"/>
                            </a:solidFill>
                            <a:latin typeface="Cambria Math" panose="02040503050406030204" pitchFamily="18" charset="0"/>
                          </a:rPr>
                          <m:t>𝑛</m:t>
                        </m:r>
                      </m:sub>
                    </m:sSub>
                  </m:oMath>
                </a14:m>
                <a:r>
                  <a:rPr lang="en-US" altLang="zh-CN" sz="2400" dirty="0">
                    <a:solidFill>
                      <a:srgbClr val="000000"/>
                    </a:solidFill>
                    <a:latin typeface="Times New Roman" charset="0"/>
                    <a:ea typeface="SimSun" charset="-122"/>
                  </a:rPr>
                  <a:t>)</a:t>
                </a:r>
                <a:r>
                  <a:rPr lang="zh-CN" altLang="en-US" sz="2400" dirty="0">
                    <a:solidFill>
                      <a:srgbClr val="000000"/>
                    </a:solidFill>
                    <a:latin typeface="Times New Roman" charset="0"/>
                    <a:ea typeface="SimSun" charset="-122"/>
                  </a:rPr>
                  <a:t>是下面相应子问题的一个最优解：</a:t>
                </a:r>
                <a:endParaRPr lang="en-US" altLang="zh-CN" sz="2400" dirty="0">
                  <a:solidFill>
                    <a:srgbClr val="000000"/>
                  </a:solidFill>
                  <a:latin typeface="Times New Roman" charset="0"/>
                  <a:ea typeface="SimSun" charset="-122"/>
                </a:endParaRPr>
              </a:p>
              <a:p>
                <a:pPr lvl="1" eaLnBrk="1" hangingPunct="1">
                  <a:buClr>
                    <a:srgbClr val="FF0000"/>
                  </a:buClr>
                </a:pPr>
                <a:endParaRPr lang="en-US" altLang="zh-CN" sz="2400" dirty="0" smtClean="0"/>
              </a:p>
            </p:txBody>
          </p:sp>
        </mc:Choice>
        <mc:Fallback xmlns="">
          <p:sp>
            <p:nvSpPr>
              <p:cNvPr id="12" name="Rectangle 3">
                <a:extLst>
                  <a:ext uri="{FF2B5EF4-FFF2-40B4-BE49-F238E27FC236}">
                    <a16:creationId xmlns:a16="http://schemas.microsoft.com/office/drawing/2014/main" id="{37561517-F88C-004F-80C0-377D98456905}"/>
                  </a:ext>
                </a:extLst>
              </p:cNvPr>
              <p:cNvSpPr txBox="1">
                <a:spLocks noRot="1" noChangeAspect="1" noMove="1" noResize="1" noEditPoints="1" noAdjustHandles="1" noChangeArrowheads="1" noChangeShapeType="1" noTextEdit="1"/>
              </p:cNvSpPr>
              <p:nvPr/>
            </p:nvSpPr>
            <p:spPr bwMode="auto">
              <a:xfrm>
                <a:off x="727075" y="2116419"/>
                <a:ext cx="8306089" cy="380312"/>
              </a:xfrm>
              <a:prstGeom prst="rect">
                <a:avLst/>
              </a:prstGeom>
              <a:blipFill>
                <a:blip r:embed="rId3"/>
                <a:stretch>
                  <a:fillRect l="-293" t="-42857" b="-26031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14" name="组合 13"/>
          <p:cNvGrpSpPr/>
          <p:nvPr/>
        </p:nvGrpSpPr>
        <p:grpSpPr>
          <a:xfrm>
            <a:off x="2280421" y="3747800"/>
            <a:ext cx="4275137" cy="1776033"/>
            <a:chOff x="2280421" y="3747800"/>
            <a:chExt cx="4275137" cy="1776033"/>
          </a:xfrm>
        </p:grpSpPr>
        <mc:AlternateContent xmlns:mc="http://schemas.openxmlformats.org/markup-compatibility/2006" xmlns:a14="http://schemas.microsoft.com/office/drawing/2010/main">
          <mc:Choice Requires="a14">
            <p:graphicFrame>
              <p:nvGraphicFramePr>
                <p:cNvPr id="15" name="Object 30">
                  <a:extLst>
                    <a:ext uri="{FF2B5EF4-FFF2-40B4-BE49-F238E27FC236}">
                      <a16:creationId xmlns:a16="http://schemas.microsoft.com/office/drawing/2014/main" id="{96A9E5BA-1DCE-6E47-9965-64404F52D973}"/>
                    </a:ext>
                  </a:extLst>
                </p:cNvPr>
                <p:cNvGraphicFramePr>
                  <a:graphicFrameLocks noChangeAspect="1"/>
                </p:cNvGraphicFramePr>
                <p:nvPr>
                  <p:extLst/>
                </p:nvPr>
              </p:nvGraphicFramePr>
              <p:xfrm>
                <a:off x="3509654" y="3747800"/>
                <a:ext cx="1349375" cy="801687"/>
              </p:xfrm>
              <a:graphic>
                <a:graphicData uri="http://schemas.openxmlformats.org/presentationml/2006/ole">
                  <mc:AlternateContent>
                    <mc:Choice xmlns:v="urn:schemas-microsoft-com:vml" Requires="v">
                      <p:oleObj spid="_x0000_s319600" name="Equation" r:id="rId4" imgW="16675100" imgH="9944100" progId="Equation.DSMT4">
                        <p:embed/>
                      </p:oleObj>
                    </mc:Choice>
                    <mc:Fallback>
                      <p:oleObj name="Equation" r:id="rId4" imgW="16675100" imgH="9944100" progId="Equation.DSMT4">
                        <p:embed/>
                        <p:pic>
                          <p:nvPicPr>
                            <p:cNvPr id="6" name="Object 30">
                              <a:extLst>
                                <a:ext uri="{FF2B5EF4-FFF2-40B4-BE49-F238E27FC236}">
                                  <a16:creationId xmlns:a16="http://schemas.microsoft.com/office/drawing/2014/main" id="{96A9E5BA-1DCE-6E47-9965-64404F52D973}"/>
                                </a:ext>
                              </a:extLst>
                            </p:cNvPr>
                            <p:cNvPicPr>
                              <a:picLocks noChangeAspect="1" noChangeArrowheads="1"/>
                            </p:cNvPicPr>
                            <p:nvPr/>
                          </p:nvPicPr>
                          <p:blipFill>
                            <a:blip r:embed="rId5">
                              <a:extLst>
                                <a:ext uri="{28A0092B-C50C-407E-A947-70E740481C1C}">
                                  <a14:useLocalDpi val="0"/>
                                </a:ext>
                              </a:extLst>
                            </a:blip>
                            <a:srcRect/>
                            <a:stretch>
                              <a:fillRect/>
                            </a:stretch>
                          </p:blipFill>
                          <p:spPr bwMode="auto">
                            <a:xfrm>
                              <a:off x="3509654" y="3747800"/>
                              <a:ext cx="1349375" cy="80168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pic>
                      </p:oleObj>
                    </mc:Fallback>
                  </mc:AlternateContent>
                </a:graphicData>
              </a:graphic>
            </p:graphicFrame>
          </mc:Choice>
          <mc:Fallback xmlns="">
            <p:graphicFrame>
              <p:nvGraphicFramePr>
                <p:cNvPr id="6" name="Object 30">
                  <a:extLst>
                    <a:ext uri="{FF2B5EF4-FFF2-40B4-BE49-F238E27FC236}">
                      <a16:creationId xmlns:a16="http://schemas.microsoft.com/office/drawing/2014/main" id="{96A9E5BA-1DCE-6E47-9965-64404F52D973}"/>
                    </a:ext>
                  </a:extLst>
                </p:cNvPr>
                <p:cNvGraphicFramePr>
                  <a:graphicFrameLocks noChangeAspect="1"/>
                </p:cNvGraphicFramePr>
                <p:nvPr>
                  <p:extLst>
                    <p:ext uri="{D42A27DB-BD31-4B8C-83A1-F6EECF244321}">
                      <p14:modId xmlns:p14="http://schemas.microsoft.com/office/powerpoint/2010/main" val="1977644151"/>
                    </p:ext>
                  </p:extLst>
                </p:nvPr>
              </p:nvGraphicFramePr>
              <p:xfrm>
                <a:off x="3509654" y="3747800"/>
                <a:ext cx="1349375" cy="801687"/>
              </p:xfrm>
              <a:graphic>
                <a:graphicData uri="http://schemas.openxmlformats.org/presentationml/2006/ole">
                  <mc:AlternateContent>
                    <mc:Choice xmlns:v="urn:schemas-microsoft-com:vml" Requires="v">
                      <p:oleObj spid="_x0000_s292884" name="Equation" r:id="rId6" imgW="16675100" imgH="9944100" progId="Equation.DSMT4">
                        <p:embed/>
                      </p:oleObj>
                    </mc:Choice>
                    <mc:Fallback>
                      <p:oleObj name="Equation" r:id="rId6" imgW="16675100" imgH="9944100" progId="Equation.DSMT4">
                        <p:embed/>
                        <p:pic>
                          <p:nvPicPr>
                            <p:cNvPr id="259102" name="Object 30">
                              <a:extLst>
                                <a:ext uri="{FF2B5EF4-FFF2-40B4-BE49-F238E27FC236}">
                                  <a16:creationId xmlns:a16="http://schemas.microsoft.com/office/drawing/2014/main" id="{96A9E5BA-1DCE-6E47-9965-64404F52D9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9654" y="3747800"/>
                              <a:ext cx="1349375" cy="80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6" name="Object 32">
                  <a:extLst>
                    <a:ext uri="{FF2B5EF4-FFF2-40B4-BE49-F238E27FC236}">
                      <a16:creationId xmlns:a16="http://schemas.microsoft.com/office/drawing/2014/main" id="{CBE2A62A-24FA-7248-929E-7907826B4909}"/>
                    </a:ext>
                  </a:extLst>
                </p:cNvPr>
                <p:cNvGraphicFramePr>
                  <a:graphicFrameLocks noChangeAspect="1"/>
                </p:cNvGraphicFramePr>
                <p:nvPr>
                  <p:extLst/>
                </p:nvPr>
              </p:nvGraphicFramePr>
              <p:xfrm>
                <a:off x="2280421" y="4637404"/>
                <a:ext cx="4275137" cy="798512"/>
              </p:xfrm>
              <a:graphic>
                <a:graphicData uri="http://schemas.openxmlformats.org/presentationml/2006/ole">
                  <mc:AlternateContent>
                    <mc:Choice xmlns:v="urn:schemas-microsoft-com:vml" Requires="v">
                      <p:oleObj spid="_x0000_s319601" name="Equation" r:id="rId8" imgW="53251100" imgH="9944100" progId="Equation.DSMT4">
                        <p:embed/>
                      </p:oleObj>
                    </mc:Choice>
                    <mc:Fallback>
                      <p:oleObj name="Equation" r:id="rId8" imgW="53251100" imgH="9944100" progId="Equation.DSMT4">
                        <p:embed/>
                        <p:pic>
                          <p:nvPicPr>
                            <p:cNvPr id="9" name="Object 32">
                              <a:extLst>
                                <a:ext uri="{FF2B5EF4-FFF2-40B4-BE49-F238E27FC236}">
                                  <a16:creationId xmlns:a16="http://schemas.microsoft.com/office/drawing/2014/main" id="{CBE2A62A-24FA-7248-929E-7907826B4909}"/>
                                </a:ext>
                              </a:extLst>
                            </p:cNvPr>
                            <p:cNvPicPr>
                              <a:picLocks noChangeAspect="1" noChangeArrowheads="1"/>
                            </p:cNvPicPr>
                            <p:nvPr/>
                          </p:nvPicPr>
                          <p:blipFill>
                            <a:blip r:embed="rId7">
                              <a:extLst>
                                <a:ext uri="{28A0092B-C50C-407E-A947-70E740481C1C}">
                                  <a14:useLocalDpi val="0"/>
                                </a:ext>
                              </a:extLst>
                            </a:blip>
                            <a:srcRect/>
                            <a:stretch>
                              <a:fillRect/>
                            </a:stretch>
                          </p:blipFill>
                          <p:spPr bwMode="auto">
                            <a:xfrm>
                              <a:off x="2280421" y="4637404"/>
                              <a:ext cx="4275137" cy="798512"/>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blurRad="63500" dist="38099" dir="2700000" algn="ctr" rotWithShape="0">
                                      <a:srgbClr val="808080">
                                        <a:alpha val="74997"/>
                                      </a:srgbClr>
                                    </a:outerShdw>
                                  </a:effectLst>
                                </a14:hiddenEffects>
                              </a:ext>
                            </a:extLst>
                          </p:spPr>
                        </p:pic>
                      </p:oleObj>
                    </mc:Fallback>
                  </mc:AlternateContent>
                </a:graphicData>
              </a:graphic>
            </p:graphicFrame>
          </mc:Choice>
          <mc:Fallback xmlns="">
            <p:graphicFrame>
              <p:nvGraphicFramePr>
                <p:cNvPr id="9" name="Object 32">
                  <a:extLst>
                    <a:ext uri="{FF2B5EF4-FFF2-40B4-BE49-F238E27FC236}">
                      <a16:creationId xmlns:a16="http://schemas.microsoft.com/office/drawing/2014/main" id="{CBE2A62A-24FA-7248-929E-7907826B4909}"/>
                    </a:ext>
                  </a:extLst>
                </p:cNvPr>
                <p:cNvGraphicFramePr>
                  <a:graphicFrameLocks noChangeAspect="1"/>
                </p:cNvGraphicFramePr>
                <p:nvPr>
                  <p:extLst>
                    <p:ext uri="{D42A27DB-BD31-4B8C-83A1-F6EECF244321}">
                      <p14:modId xmlns:p14="http://schemas.microsoft.com/office/powerpoint/2010/main" val="3887914315"/>
                    </p:ext>
                  </p:extLst>
                </p:nvPr>
              </p:nvGraphicFramePr>
              <p:xfrm>
                <a:off x="2280421" y="4637404"/>
                <a:ext cx="4275137" cy="798512"/>
              </p:xfrm>
              <a:graphic>
                <a:graphicData uri="http://schemas.openxmlformats.org/presentationml/2006/ole">
                  <mc:AlternateContent>
                    <mc:Choice xmlns:v="urn:schemas-microsoft-com:vml" Requires="v">
                      <p:oleObj spid="_x0000_s292885" name="Equation" r:id="rId10" imgW="53251100" imgH="9944100" progId="Equation.DSMT4">
                        <p:embed/>
                      </p:oleObj>
                    </mc:Choice>
                    <mc:Fallback>
                      <p:oleObj name="Equation" r:id="rId10" imgW="53251100" imgH="9944100" progId="Equation.DSMT4">
                        <p:embed/>
                        <p:pic>
                          <p:nvPicPr>
                            <p:cNvPr id="259104" name="Object 32">
                              <a:extLst>
                                <a:ext uri="{FF2B5EF4-FFF2-40B4-BE49-F238E27FC236}">
                                  <a16:creationId xmlns:a16="http://schemas.microsoft.com/office/drawing/2014/main" id="{CBE2A62A-24FA-7248-929E-7907826B490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80421" y="4637404"/>
                              <a:ext cx="4275137" cy="798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mc:Fallback>
        </mc:AlternateContent>
        <p:sp>
          <p:nvSpPr>
            <p:cNvPr id="17" name="文本框 16"/>
            <p:cNvSpPr txBox="1"/>
            <p:nvPr/>
          </p:nvSpPr>
          <p:spPr>
            <a:xfrm>
              <a:off x="4030591" y="4329627"/>
              <a:ext cx="460488" cy="307777"/>
            </a:xfrm>
            <a:prstGeom prst="rect">
              <a:avLst/>
            </a:prstGeom>
            <a:solidFill>
              <a:schemeClr val="bg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400" b="0" i="1" u="none" strike="noStrike" kern="1200" cap="none" spc="0" normalizeH="0" baseline="0" noProof="0" dirty="0" err="1" smtClean="0">
                  <a:ln>
                    <a:noFill/>
                  </a:ln>
                  <a:solidFill>
                    <a:srgbClr val="000000"/>
                  </a:solidFill>
                  <a:effectLst/>
                  <a:uLnTx/>
                  <a:uFillTx/>
                  <a:latin typeface="Times New Roman" panose="02020603050405020304" pitchFamily="18" charset="0"/>
                  <a:ea typeface="SimSun" panose="02010600030101010101" pitchFamily="2" charset="-122"/>
                </a:rPr>
                <a:t>i</a:t>
              </a:r>
              <a:r>
                <a:rPr kumimoji="0" lang="en-US" altLang="zh-CN" sz="1400" b="0" i="1" u="none" strike="noStrike" kern="1200" cap="none" spc="0" normalizeH="0" baseline="0" noProof="0" dirty="0" smtClean="0">
                  <a:ln>
                    <a:noFill/>
                  </a:ln>
                  <a:solidFill>
                    <a:srgbClr val="000000"/>
                  </a:solidFill>
                  <a:effectLst/>
                  <a:uLnTx/>
                  <a:uFillTx/>
                  <a:latin typeface="Times New Roman" panose="02020603050405020304" pitchFamily="18" charset="0"/>
                  <a:ea typeface="SimSun" panose="02010600030101010101" pitchFamily="2" charset="-122"/>
                </a:rPr>
                <a:t>=2</a:t>
              </a:r>
              <a:endParaRPr kumimoji="0" lang="zh-CN" altLang="en-US" sz="1400" b="0" i="1"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endParaRPr>
            </a:p>
          </p:txBody>
        </p:sp>
        <p:sp>
          <p:nvSpPr>
            <p:cNvPr id="18" name="文本框 17"/>
            <p:cNvSpPr txBox="1"/>
            <p:nvPr/>
          </p:nvSpPr>
          <p:spPr>
            <a:xfrm>
              <a:off x="2742609" y="5216056"/>
              <a:ext cx="460488" cy="307777"/>
            </a:xfrm>
            <a:prstGeom prst="rect">
              <a:avLst/>
            </a:prstGeom>
            <a:solidFill>
              <a:schemeClr val="bg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400" b="0" i="1" u="none" strike="noStrike" kern="1200" cap="none" spc="0" normalizeH="0" baseline="0" noProof="0" dirty="0" err="1" smtClean="0">
                  <a:ln>
                    <a:noFill/>
                  </a:ln>
                  <a:solidFill>
                    <a:srgbClr val="000000"/>
                  </a:solidFill>
                  <a:effectLst/>
                  <a:uLnTx/>
                  <a:uFillTx/>
                  <a:latin typeface="Times New Roman" panose="02020603050405020304" pitchFamily="18" charset="0"/>
                  <a:ea typeface="SimSun" panose="02010600030101010101" pitchFamily="2" charset="-122"/>
                </a:rPr>
                <a:t>i</a:t>
              </a:r>
              <a:r>
                <a:rPr kumimoji="0" lang="en-US" altLang="zh-CN" sz="1400" b="0" i="1" u="none" strike="noStrike" kern="1200" cap="none" spc="0" normalizeH="0" baseline="0" noProof="0" dirty="0" smtClean="0">
                  <a:ln>
                    <a:noFill/>
                  </a:ln>
                  <a:solidFill>
                    <a:srgbClr val="000000"/>
                  </a:solidFill>
                  <a:effectLst/>
                  <a:uLnTx/>
                  <a:uFillTx/>
                  <a:latin typeface="Times New Roman" panose="02020603050405020304" pitchFamily="18" charset="0"/>
                  <a:ea typeface="SimSun" panose="02010600030101010101" pitchFamily="2" charset="-122"/>
                </a:rPr>
                <a:t>=2</a:t>
              </a:r>
              <a:endParaRPr kumimoji="0" lang="zh-CN" altLang="en-US" sz="1400" b="0" i="1"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endParaRPr>
            </a:p>
          </p:txBody>
        </p:sp>
        <p:sp>
          <p:nvSpPr>
            <p:cNvPr id="19" name="文本框 18"/>
            <p:cNvSpPr txBox="1"/>
            <p:nvPr/>
          </p:nvSpPr>
          <p:spPr>
            <a:xfrm>
              <a:off x="5583504" y="4882771"/>
              <a:ext cx="194209" cy="307777"/>
            </a:xfrm>
            <a:prstGeom prst="rect">
              <a:avLst/>
            </a:prstGeom>
            <a:solidFill>
              <a:schemeClr val="bg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400" b="0" i="1" u="none" strike="noStrike" kern="1200" cap="none" spc="0" normalizeH="0" baseline="0" noProof="0" dirty="0" smtClean="0">
                  <a:ln>
                    <a:noFill/>
                  </a:ln>
                  <a:solidFill>
                    <a:srgbClr val="000000"/>
                  </a:solidFill>
                  <a:effectLst/>
                  <a:uLnTx/>
                  <a:uFillTx/>
                  <a:latin typeface="Times New Roman" panose="02020603050405020304" pitchFamily="18" charset="0"/>
                  <a:ea typeface="SimSun" panose="02010600030101010101" pitchFamily="2" charset="-122"/>
                </a:rPr>
                <a:t>2</a:t>
              </a:r>
              <a:endParaRPr kumimoji="0" lang="zh-CN" altLang="en-US" sz="1400" b="0" i="1"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endParaRPr>
            </a:p>
          </p:txBody>
        </p:sp>
        <mc:AlternateContent xmlns:mc="http://schemas.openxmlformats.org/markup-compatibility/2006" xmlns:a14="http://schemas.microsoft.com/office/drawing/2010/main">
          <mc:Choice Requires="a14">
            <p:sp>
              <p:nvSpPr>
                <p:cNvPr id="20" name="文本框 19"/>
                <p:cNvSpPr txBox="1"/>
                <p:nvPr/>
              </p:nvSpPr>
              <p:spPr>
                <a:xfrm>
                  <a:off x="3604465" y="4882771"/>
                  <a:ext cx="693906" cy="307777"/>
                </a:xfrm>
                <a:prstGeom prst="rect">
                  <a:avLst/>
                </a:prstGeom>
                <a:solidFill>
                  <a:schemeClr val="bg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400" b="0" i="1" u="none" strike="noStrike" kern="1200" cap="none" spc="0" normalizeH="0" baseline="0" noProof="0" dirty="0" smtClean="0">
                                <a:ln>
                                  <a:noFill/>
                                </a:ln>
                                <a:solidFill>
                                  <a:srgbClr val="000000"/>
                                </a:solidFill>
                                <a:effectLst/>
                                <a:uLnTx/>
                                <a:uFillTx/>
                                <a:latin typeface="Cambria Math" panose="02040503050406030204" pitchFamily="18" charset="0"/>
                              </a:rPr>
                            </m:ctrlPr>
                          </m:sSubPr>
                          <m:e>
                            <m:r>
                              <a:rPr kumimoji="0" lang="en-US" altLang="zh-CN" sz="14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altLang="zh-CN" sz="1400" b="0" i="1" u="none" strike="noStrike" kern="1200" cap="none" spc="0" normalizeH="0" baseline="0" noProof="0" dirty="0" smtClean="0">
                                <a:ln>
                                  <a:noFill/>
                                </a:ln>
                                <a:solidFill>
                                  <a:srgbClr val="000000"/>
                                </a:solidFill>
                                <a:effectLst/>
                                <a:uLnTx/>
                                <a:uFillTx/>
                                <a:latin typeface="Cambria Math" panose="02040503050406030204" pitchFamily="18" charset="0"/>
                              </a:rPr>
                              <m:t>𝐶</m:t>
                            </m:r>
                            <m:r>
                              <a:rPr kumimoji="0" lang="en-US" altLang="zh-CN" sz="1400" b="0" i="1" u="none" strike="noStrike" kern="1200" cap="none" spc="0" normalizeH="0" baseline="0" noProof="0" dirty="0" smtClean="0">
                                <a:ln>
                                  <a:noFill/>
                                </a:ln>
                                <a:solidFill>
                                  <a:srgbClr val="000000"/>
                                </a:solidFill>
                                <a:effectLst/>
                                <a:uLnTx/>
                                <a:uFillTx/>
                                <a:latin typeface="Cambria Math" panose="02040503050406030204" pitchFamily="18" charset="0"/>
                              </a:rPr>
                              <m:t>−</m:t>
                            </m:r>
                            <m:r>
                              <a:rPr kumimoji="0" lang="en-US" altLang="zh-CN" sz="1400" b="0" i="1" u="none" strike="noStrike" kern="1200" cap="none" spc="0" normalizeH="0" baseline="0" noProof="0" dirty="0" smtClean="0">
                                <a:ln>
                                  <a:noFill/>
                                </a:ln>
                                <a:solidFill>
                                  <a:srgbClr val="000000"/>
                                </a:solidFill>
                                <a:effectLst/>
                                <a:uLnTx/>
                                <a:uFillTx/>
                                <a:latin typeface="Cambria Math" panose="02040503050406030204" pitchFamily="18" charset="0"/>
                              </a:rPr>
                              <m:t>𝑤</m:t>
                            </m:r>
                          </m:e>
                          <m:sub>
                            <m:r>
                              <a:rPr kumimoji="0" lang="en-US" altLang="zh-CN" sz="1400" b="0" i="1" u="none" strike="noStrike" kern="1200" cap="none" spc="0" normalizeH="0" baseline="0" noProof="0" dirty="0">
                                <a:ln>
                                  <a:noFill/>
                                </a:ln>
                                <a:solidFill>
                                  <a:srgbClr val="000000"/>
                                </a:solidFill>
                                <a:effectLst/>
                                <a:uLnTx/>
                                <a:uFillTx/>
                                <a:latin typeface="Cambria Math" panose="02040503050406030204" pitchFamily="18" charset="0"/>
                              </a:rPr>
                              <m:t>1</m:t>
                            </m:r>
                          </m:sub>
                        </m:sSub>
                        <m:r>
                          <a:rPr kumimoji="0" lang="en-US" altLang="zh-CN" sz="1400" b="0" i="1" u="none" strike="noStrike" kern="1200" cap="none" spc="0" normalizeH="0" baseline="0" noProof="0" dirty="0" smtClean="0">
                            <a:ln>
                              <a:noFill/>
                            </a:ln>
                            <a:solidFill>
                              <a:srgbClr val="000000"/>
                            </a:solidFill>
                            <a:effectLst/>
                            <a:uLnTx/>
                            <a:uFillTx/>
                            <a:latin typeface="Cambria Math" panose="02040503050406030204" pitchFamily="18" charset="0"/>
                          </a:rPr>
                          <m:t>,</m:t>
                        </m:r>
                      </m:oMath>
                    </m:oMathPara>
                  </a14:m>
                  <a:endParaRPr kumimoji="0" lang="zh-CN" altLang="en-US" sz="1400" b="0" i="1"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3604465" y="4882771"/>
                  <a:ext cx="693906" cy="307777"/>
                </a:xfrm>
                <a:prstGeom prst="rect">
                  <a:avLst/>
                </a:prstGeom>
                <a:blipFill>
                  <a:blip r:embed="rId12"/>
                  <a:stretch>
                    <a:fillRect r="-24561"/>
                  </a:stretch>
                </a:blipFill>
              </p:spPr>
              <p:txBody>
                <a:bodyPr/>
                <a:lstStyle/>
                <a:p>
                  <a:r>
                    <a:rPr lang="zh-CN" altLang="en-US">
                      <a:noFill/>
                    </a:rPr>
                    <a:t> </a:t>
                  </a:r>
                </a:p>
              </p:txBody>
            </p:sp>
          </mc:Fallback>
        </mc:AlternateContent>
      </p:grpSp>
      <p:sp>
        <p:nvSpPr>
          <p:cNvPr id="21" name="TextBox 6">
            <a:extLst>
              <a:ext uri="{FF2B5EF4-FFF2-40B4-BE49-F238E27FC236}">
                <a16:creationId xmlns:a16="http://schemas.microsoft.com/office/drawing/2014/main" id="{41A705F6-B044-964B-8426-38066EBD3F01}"/>
              </a:ext>
            </a:extLst>
          </p:cNvPr>
          <p:cNvSpPr txBox="1">
            <a:spLocks noChangeArrowheads="1"/>
          </p:cNvSpPr>
          <p:nvPr/>
        </p:nvSpPr>
        <p:spPr bwMode="auto">
          <a:xfrm>
            <a:off x="4935413" y="4879710"/>
            <a:ext cx="585624"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[0,1]</a:t>
            </a:r>
          </a:p>
        </p:txBody>
      </p:sp>
    </p:spTree>
    <p:extLst>
      <p:ext uri="{BB962C8B-B14F-4D97-AF65-F5344CB8AC3E}">
        <p14:creationId xmlns:p14="http://schemas.microsoft.com/office/powerpoint/2010/main" val="14907289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内容占位符 2">
            <a:extLst>
              <a:ext uri="{FF2B5EF4-FFF2-40B4-BE49-F238E27FC236}">
                <a16:creationId xmlns:a16="http://schemas.microsoft.com/office/drawing/2014/main" id="{12D3DE86-18A7-B84B-A3B4-653BADAD99BA}"/>
              </a:ext>
            </a:extLst>
          </p:cNvPr>
          <p:cNvSpPr>
            <a:spLocks noGrp="1"/>
          </p:cNvSpPr>
          <p:nvPr>
            <p:ph idx="1"/>
          </p:nvPr>
        </p:nvSpPr>
        <p:spPr>
          <a:xfrm>
            <a:off x="592138" y="2028825"/>
            <a:ext cx="7772400" cy="1062038"/>
          </a:xfrm>
        </p:spPr>
        <p:txBody>
          <a:bodyPr/>
          <a:lstStyle/>
          <a:p>
            <a:pPr lvl="0" eaLnBrk="1" hangingPunct="1">
              <a:lnSpc>
                <a:spcPct val="80000"/>
              </a:lnSpc>
              <a:buClr>
                <a:srgbClr val="3333CC"/>
              </a:buClr>
              <a:defRPr/>
            </a:pPr>
            <a:r>
              <a:rPr lang="zh-CN" altLang="en-US" sz="2800" dirty="0"/>
              <a:t>贪心算法的</a:t>
            </a:r>
            <a:r>
              <a:rPr lang="zh-CN" altLang="en-US" sz="2800" dirty="0" smtClean="0"/>
              <a:t>正确性</a:t>
            </a:r>
            <a:endParaRPr lang="en-US" altLang="zh-CN" sz="2800" dirty="0">
              <a:solidFill>
                <a:srgbClr val="00339B"/>
              </a:solidFill>
              <a:latin typeface="Arial" panose="020B0604020202020204" pitchFamily="34" charset="0"/>
            </a:endParaRPr>
          </a:p>
          <a:p>
            <a:pPr lvl="1" eaLnBrk="1" hangingPunct="1">
              <a:buClr>
                <a:srgbClr val="FF0000"/>
              </a:buClr>
            </a:pPr>
            <a:r>
              <a:rPr lang="zh-CN" altLang="en-US" sz="2400" dirty="0" smtClean="0">
                <a:solidFill>
                  <a:srgbClr val="000000"/>
                </a:solidFill>
                <a:latin typeface="Times New Roman" panose="02020603050405020304" pitchFamily="18" charset="0"/>
                <a:cs typeface="Times New Roman" panose="02020603050405020304" pitchFamily="18" charset="0"/>
              </a:rPr>
              <a:t>贪心选择性</a:t>
            </a:r>
            <a:endParaRPr lang="zh-CN" altLang="en-US" sz="2800" dirty="0"/>
          </a:p>
        </p:txBody>
      </p:sp>
      <p:sp>
        <p:nvSpPr>
          <p:cNvPr id="48131" name="幻灯片编号占位符 3">
            <a:extLst>
              <a:ext uri="{FF2B5EF4-FFF2-40B4-BE49-F238E27FC236}">
                <a16:creationId xmlns:a16="http://schemas.microsoft.com/office/drawing/2014/main" id="{91C2F93D-C818-7545-A14F-44501D68C630}"/>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F47A3A2-19B6-014B-BFEC-2CA06D6B0372}"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pic>
        <p:nvPicPr>
          <p:cNvPr id="48132" name="图片 8">
            <a:extLst>
              <a:ext uri="{FF2B5EF4-FFF2-40B4-BE49-F238E27FC236}">
                <a16:creationId xmlns:a16="http://schemas.microsoft.com/office/drawing/2014/main" id="{F8729726-5EF2-CF48-BECD-FE4346B7687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7209" y="3166446"/>
            <a:ext cx="8880217" cy="3325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8"/>
          <p:cNvSpPr txBox="1">
            <a:spLocks noChangeArrowheads="1"/>
          </p:cNvSpPr>
          <p:nvPr/>
        </p:nvSpPr>
        <p:spPr bwMode="auto">
          <a:xfrm>
            <a:off x="6366764" y="2495846"/>
            <a:ext cx="15783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kumimoji="0" lang="zh-CN" altLang="en-US" sz="2400" b="1" dirty="0">
                <a:solidFill>
                  <a:srgbClr val="FF0000"/>
                </a:solidFill>
                <a:latin typeface="Times New Roman" panose="02020603050405020304" pitchFamily="18" charset="0"/>
                <a:sym typeface="Wingdings 2" panose="05020102010507070707" pitchFamily="18" charset="2"/>
              </a:rPr>
              <a:t>替换法</a:t>
            </a:r>
            <a:endParaRPr kumimoji="0" lang="en-US" altLang="zh-CN" sz="2400" b="1" dirty="0">
              <a:solidFill>
                <a:srgbClr val="FF0000"/>
              </a:solidFill>
              <a:latin typeface="Times New Roman" panose="02020603050405020304" pitchFamily="18" charset="0"/>
            </a:endParaRPr>
          </a:p>
        </p:txBody>
      </p:sp>
      <p:sp>
        <p:nvSpPr>
          <p:cNvPr id="8" name="标题 1">
            <a:extLst>
              <a:ext uri="{FF2B5EF4-FFF2-40B4-BE49-F238E27FC236}">
                <a16:creationId xmlns:a16="http://schemas.microsoft.com/office/drawing/2014/main" id="{D7714B03-5A05-554B-AAF9-A85958DBDB99}"/>
              </a:ext>
            </a:extLst>
          </p:cNvPr>
          <p:cNvSpPr>
            <a:spLocks noGrp="1"/>
          </p:cNvSpPr>
          <p:nvPr>
            <p:ph type="title"/>
          </p:nvPr>
        </p:nvSpPr>
        <p:spPr>
          <a:xfrm>
            <a:off x="1150938" y="214313"/>
            <a:ext cx="7793037" cy="1462087"/>
          </a:xfrm>
        </p:spPr>
        <p:txBody>
          <a:bodyPr/>
          <a:lstStyle/>
          <a:p>
            <a:pPr eaLnBrk="1" hangingPunct="1"/>
            <a:r>
              <a:rPr lang="zh-CN" altLang="en-US" dirty="0" smtClean="0"/>
              <a:t>回顾</a:t>
            </a:r>
            <a:r>
              <a:rPr lang="en-US" altLang="zh-CN" dirty="0" smtClean="0"/>
              <a:t>-</a:t>
            </a:r>
            <a:r>
              <a:rPr lang="zh-CN" altLang="en-US" dirty="0" smtClean="0"/>
              <a:t>小数</a:t>
            </a:r>
            <a:r>
              <a:rPr lang="zh-CN" altLang="en-US" dirty="0"/>
              <a:t>背包问题</a:t>
            </a:r>
          </a:p>
        </p:txBody>
      </p:sp>
    </p:spTree>
    <p:extLst>
      <p:ext uri="{BB962C8B-B14F-4D97-AF65-F5344CB8AC3E}">
        <p14:creationId xmlns:p14="http://schemas.microsoft.com/office/powerpoint/2010/main" val="143830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幻灯片编号占位符 3">
            <a:extLst>
              <a:ext uri="{FF2B5EF4-FFF2-40B4-BE49-F238E27FC236}">
                <a16:creationId xmlns:a16="http://schemas.microsoft.com/office/drawing/2014/main" id="{BF38FD79-893F-2A49-A886-A7FCF3BE56A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FCFA68F-38B5-8E47-96B1-399D45E3AC38}"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pic>
        <p:nvPicPr>
          <p:cNvPr id="3" name="图片 2"/>
          <p:cNvPicPr>
            <a:picLocks noChangeAspect="1"/>
          </p:cNvPicPr>
          <p:nvPr/>
        </p:nvPicPr>
        <p:blipFill>
          <a:blip r:embed="rId2"/>
          <a:stretch>
            <a:fillRect/>
          </a:stretch>
        </p:blipFill>
        <p:spPr>
          <a:xfrm>
            <a:off x="1636279" y="2522522"/>
            <a:ext cx="6822353" cy="4233187"/>
          </a:xfrm>
          <a:prstGeom prst="rect">
            <a:avLst/>
          </a:prstGeom>
        </p:spPr>
      </p:pic>
      <p:sp>
        <p:nvSpPr>
          <p:cNvPr id="8" name="内容占位符 2">
            <a:extLst>
              <a:ext uri="{FF2B5EF4-FFF2-40B4-BE49-F238E27FC236}">
                <a16:creationId xmlns:a16="http://schemas.microsoft.com/office/drawing/2014/main" id="{12D3DE86-18A7-B84B-A3B4-653BADAD99BA}"/>
              </a:ext>
            </a:extLst>
          </p:cNvPr>
          <p:cNvSpPr>
            <a:spLocks noGrp="1"/>
          </p:cNvSpPr>
          <p:nvPr>
            <p:ph idx="1"/>
          </p:nvPr>
        </p:nvSpPr>
        <p:spPr>
          <a:xfrm>
            <a:off x="592138" y="1926157"/>
            <a:ext cx="7772400" cy="429116"/>
          </a:xfrm>
        </p:spPr>
        <p:txBody>
          <a:bodyPr/>
          <a:lstStyle/>
          <a:p>
            <a:pPr lvl="0" eaLnBrk="1" hangingPunct="1">
              <a:lnSpc>
                <a:spcPct val="80000"/>
              </a:lnSpc>
              <a:buClr>
                <a:srgbClr val="3333CC"/>
              </a:buClr>
              <a:defRPr/>
            </a:pPr>
            <a:r>
              <a:rPr lang="zh-CN" altLang="en-US" sz="2800" dirty="0"/>
              <a:t>贪心算法的</a:t>
            </a:r>
            <a:r>
              <a:rPr lang="zh-CN" altLang="en-US" sz="2800" dirty="0" smtClean="0"/>
              <a:t>正确性</a:t>
            </a:r>
            <a:endParaRPr lang="zh-CN" altLang="en-US" sz="2800" u="sng" dirty="0"/>
          </a:p>
        </p:txBody>
      </p:sp>
      <p:sp>
        <p:nvSpPr>
          <p:cNvPr id="4" name="矩形 3"/>
          <p:cNvSpPr/>
          <p:nvPr/>
        </p:nvSpPr>
        <p:spPr>
          <a:xfrm>
            <a:off x="5163731" y="1500443"/>
            <a:ext cx="4290607" cy="911019"/>
          </a:xfrm>
          <a:prstGeom prst="rect">
            <a:avLst/>
          </a:prstGeom>
        </p:spPr>
        <p:txBody>
          <a:bodyPr wrap="square">
            <a:spAutoFit/>
          </a:bodyPr>
          <a:lstStyle/>
          <a:p>
            <a:pPr eaLnBrk="1" hangingPunct="1">
              <a:lnSpc>
                <a:spcPct val="80000"/>
              </a:lnSpc>
              <a:buFont typeface="Wingdings" panose="05000000000000000000" pitchFamily="2" charset="2"/>
              <a:buNone/>
            </a:pPr>
            <a:r>
              <a:rPr lang="en-US" altLang="zh-CN" dirty="0" smtClean="0">
                <a:ea typeface="宋体" panose="02010600030101010101" pitchFamily="2" charset="-122"/>
              </a:rPr>
              <a:t>                      </a:t>
            </a:r>
            <a:r>
              <a:rPr lang="en-US" altLang="zh-CN" dirty="0" smtClean="0">
                <a:solidFill>
                  <a:srgbClr val="FF0000"/>
                </a:solidFill>
                <a:ea typeface="宋体" panose="02010600030101010101" pitchFamily="2" charset="-122"/>
              </a:rPr>
              <a:t>1      2       3    </a:t>
            </a:r>
            <a:r>
              <a:rPr lang="en-US" altLang="zh-CN" dirty="0">
                <a:solidFill>
                  <a:srgbClr val="FF0000"/>
                </a:solidFill>
                <a:ea typeface="宋体" panose="02010600030101010101" pitchFamily="2" charset="-122"/>
              </a:rPr>
              <a:t>…   </a:t>
            </a:r>
            <a:r>
              <a:rPr lang="en-US" altLang="zh-CN" dirty="0" smtClean="0">
                <a:solidFill>
                  <a:srgbClr val="FF0000"/>
                </a:solidFill>
                <a:ea typeface="宋体" panose="02010600030101010101" pitchFamily="2" charset="-122"/>
              </a:rPr>
              <a:t> </a:t>
            </a:r>
            <a:r>
              <a:rPr lang="en-US" altLang="zh-CN" i="1" dirty="0" smtClean="0">
                <a:solidFill>
                  <a:srgbClr val="FF0000"/>
                </a:solidFill>
                <a:ea typeface="宋体" panose="02010600030101010101" pitchFamily="2" charset="-122"/>
              </a:rPr>
              <a:t>j</a:t>
            </a:r>
            <a:r>
              <a:rPr lang="en-US" altLang="zh-CN" dirty="0" smtClean="0">
                <a:solidFill>
                  <a:srgbClr val="FF0000"/>
                </a:solidFill>
                <a:ea typeface="宋体" panose="02010600030101010101" pitchFamily="2" charset="-122"/>
              </a:rPr>
              <a:t>  …   </a:t>
            </a:r>
            <a:r>
              <a:rPr lang="en-US" altLang="zh-CN" i="1" dirty="0" smtClean="0">
                <a:solidFill>
                  <a:srgbClr val="FF0000"/>
                </a:solidFill>
                <a:ea typeface="宋体" panose="02010600030101010101" pitchFamily="2" charset="-122"/>
              </a:rPr>
              <a:t>n</a:t>
            </a:r>
            <a:endParaRPr lang="en-US" altLang="zh-CN" i="1" dirty="0">
              <a:solidFill>
                <a:srgbClr val="FF0000"/>
              </a:solidFill>
              <a:ea typeface="宋体" panose="02010600030101010101" pitchFamily="2" charset="-122"/>
            </a:endParaRPr>
          </a:p>
          <a:p>
            <a:pPr eaLnBrk="1" hangingPunct="1">
              <a:lnSpc>
                <a:spcPct val="80000"/>
              </a:lnSpc>
              <a:spcBef>
                <a:spcPts val="600"/>
              </a:spcBef>
              <a:buFont typeface="Wingdings" panose="05000000000000000000" pitchFamily="2" charset="2"/>
              <a:buNone/>
            </a:pPr>
            <a:r>
              <a:rPr lang="zh-CN" altLang="en-US" dirty="0" smtClean="0">
                <a:solidFill>
                  <a:srgbClr val="FF0000"/>
                </a:solidFill>
                <a:ea typeface="宋体" panose="02010600030101010101" pitchFamily="2" charset="-122"/>
              </a:rPr>
              <a:t>最优解</a:t>
            </a:r>
            <a:r>
              <a:rPr lang="en-US" altLang="zh-CN" dirty="0" smtClean="0">
                <a:solidFill>
                  <a:srgbClr val="FF0000"/>
                </a:solidFill>
                <a:ea typeface="宋体" panose="02010600030101010101" pitchFamily="2" charset="-122"/>
              </a:rPr>
              <a:t>Y:      </a:t>
            </a:r>
            <a:r>
              <a:rPr lang="en-US" altLang="zh-CN" i="1" dirty="0" smtClean="0">
                <a:solidFill>
                  <a:srgbClr val="FF0000"/>
                </a:solidFill>
                <a:ea typeface="宋体" panose="02010600030101010101" pitchFamily="2" charset="-122"/>
              </a:rPr>
              <a:t>y</a:t>
            </a:r>
            <a:r>
              <a:rPr lang="en-US" altLang="zh-CN" baseline="-25000" dirty="0" smtClean="0">
                <a:solidFill>
                  <a:srgbClr val="FF0000"/>
                </a:solidFill>
                <a:ea typeface="宋体" panose="02010600030101010101" pitchFamily="2" charset="-122"/>
              </a:rPr>
              <a:t>1</a:t>
            </a:r>
            <a:r>
              <a:rPr lang="en-US" altLang="zh-CN" dirty="0" smtClean="0">
                <a:solidFill>
                  <a:srgbClr val="FF0000"/>
                </a:solidFill>
                <a:ea typeface="宋体" panose="02010600030101010101" pitchFamily="2" charset="-122"/>
              </a:rPr>
              <a:t>     </a:t>
            </a:r>
            <a:r>
              <a:rPr lang="en-US" altLang="zh-CN" i="1" dirty="0" smtClean="0">
                <a:solidFill>
                  <a:srgbClr val="FF0000"/>
                </a:solidFill>
                <a:ea typeface="宋体" panose="02010600030101010101" pitchFamily="2" charset="-122"/>
              </a:rPr>
              <a:t>y</a:t>
            </a:r>
            <a:r>
              <a:rPr lang="en-US" altLang="zh-CN" baseline="-25000" dirty="0" smtClean="0">
                <a:solidFill>
                  <a:srgbClr val="FF0000"/>
                </a:solidFill>
                <a:ea typeface="宋体" panose="02010600030101010101" pitchFamily="2" charset="-122"/>
              </a:rPr>
              <a:t>2</a:t>
            </a:r>
            <a:r>
              <a:rPr lang="en-US" altLang="zh-CN" dirty="0" smtClean="0">
                <a:solidFill>
                  <a:srgbClr val="FF0000"/>
                </a:solidFill>
                <a:ea typeface="宋体" panose="02010600030101010101" pitchFamily="2" charset="-122"/>
              </a:rPr>
              <a:t>      </a:t>
            </a:r>
            <a:r>
              <a:rPr lang="en-US" altLang="zh-CN" i="1" dirty="0">
                <a:solidFill>
                  <a:srgbClr val="FF0000"/>
                </a:solidFill>
                <a:ea typeface="宋体" panose="02010600030101010101" pitchFamily="2" charset="-122"/>
              </a:rPr>
              <a:t>y</a:t>
            </a:r>
            <a:r>
              <a:rPr lang="en-US" altLang="zh-CN" baseline="-25000" dirty="0" smtClean="0">
                <a:solidFill>
                  <a:srgbClr val="FF0000"/>
                </a:solidFill>
                <a:ea typeface="宋体" panose="02010600030101010101" pitchFamily="2" charset="-122"/>
              </a:rPr>
              <a:t>3</a:t>
            </a:r>
            <a:r>
              <a:rPr lang="en-US" altLang="zh-CN" dirty="0" smtClean="0">
                <a:solidFill>
                  <a:srgbClr val="FF0000"/>
                </a:solidFill>
                <a:ea typeface="宋体" panose="02010600030101010101" pitchFamily="2" charset="-122"/>
              </a:rPr>
              <a:t>          </a:t>
            </a:r>
            <a:r>
              <a:rPr lang="en-US" altLang="zh-CN" i="1" dirty="0" err="1" smtClean="0">
                <a:solidFill>
                  <a:srgbClr val="FF0000"/>
                </a:solidFill>
                <a:ea typeface="宋体" panose="02010600030101010101" pitchFamily="2" charset="-122"/>
              </a:rPr>
              <a:t>y</a:t>
            </a:r>
            <a:r>
              <a:rPr lang="en-US" altLang="zh-CN" i="1" baseline="-25000" dirty="0" err="1" smtClean="0">
                <a:solidFill>
                  <a:srgbClr val="FF0000"/>
                </a:solidFill>
                <a:ea typeface="宋体" panose="02010600030101010101" pitchFamily="2" charset="-122"/>
              </a:rPr>
              <a:t>j</a:t>
            </a:r>
            <a:r>
              <a:rPr lang="en-US" altLang="zh-CN" dirty="0" smtClean="0">
                <a:solidFill>
                  <a:srgbClr val="FF0000"/>
                </a:solidFill>
                <a:ea typeface="宋体" panose="02010600030101010101" pitchFamily="2" charset="-122"/>
              </a:rPr>
              <a:t>       </a:t>
            </a:r>
            <a:r>
              <a:rPr lang="en-US" altLang="zh-CN" i="1" dirty="0" err="1" smtClean="0">
                <a:solidFill>
                  <a:srgbClr val="FF0000"/>
                </a:solidFill>
                <a:ea typeface="宋体" panose="02010600030101010101" pitchFamily="2" charset="-122"/>
              </a:rPr>
              <a:t>y</a:t>
            </a:r>
            <a:r>
              <a:rPr lang="en-US" altLang="zh-CN" i="1" baseline="-25000" dirty="0" err="1" smtClean="0">
                <a:solidFill>
                  <a:srgbClr val="FF0000"/>
                </a:solidFill>
                <a:ea typeface="宋体" panose="02010600030101010101" pitchFamily="2" charset="-122"/>
              </a:rPr>
              <a:t>n</a:t>
            </a:r>
            <a:endParaRPr lang="en-US" altLang="zh-CN" i="1" dirty="0">
              <a:solidFill>
                <a:srgbClr val="FF0000"/>
              </a:solidFill>
              <a:ea typeface="宋体" panose="02010600030101010101" pitchFamily="2" charset="-122"/>
            </a:endParaRPr>
          </a:p>
          <a:p>
            <a:pPr eaLnBrk="1" hangingPunct="1">
              <a:lnSpc>
                <a:spcPct val="80000"/>
              </a:lnSpc>
              <a:spcBef>
                <a:spcPts val="600"/>
              </a:spcBef>
              <a:buFont typeface="Wingdings" panose="05000000000000000000" pitchFamily="2" charset="2"/>
              <a:buNone/>
            </a:pPr>
            <a:r>
              <a:rPr lang="zh-CN" altLang="en-US" dirty="0" smtClean="0">
                <a:solidFill>
                  <a:srgbClr val="FF0000"/>
                </a:solidFill>
                <a:ea typeface="宋体" panose="02010600030101010101" pitchFamily="2" charset="-122"/>
              </a:rPr>
              <a:t>贪心解</a:t>
            </a:r>
            <a:r>
              <a:rPr lang="en-US" altLang="zh-CN" dirty="0" smtClean="0">
                <a:solidFill>
                  <a:srgbClr val="FF0000"/>
                </a:solidFill>
                <a:ea typeface="宋体" panose="02010600030101010101" pitchFamily="2" charset="-122"/>
              </a:rPr>
              <a:t>X:      </a:t>
            </a:r>
            <a:r>
              <a:rPr lang="en-US" altLang="zh-CN" i="1" dirty="0" smtClean="0">
                <a:solidFill>
                  <a:srgbClr val="FF0000"/>
                </a:solidFill>
                <a:ea typeface="宋体" panose="02010600030101010101" pitchFamily="2" charset="-122"/>
              </a:rPr>
              <a:t>x</a:t>
            </a:r>
            <a:r>
              <a:rPr lang="en-US" altLang="zh-CN" baseline="-25000" dirty="0" smtClean="0">
                <a:solidFill>
                  <a:srgbClr val="FF0000"/>
                </a:solidFill>
                <a:ea typeface="宋体" panose="02010600030101010101" pitchFamily="2" charset="-122"/>
              </a:rPr>
              <a:t>1</a:t>
            </a:r>
            <a:r>
              <a:rPr lang="en-US" altLang="zh-CN" dirty="0" smtClean="0">
                <a:solidFill>
                  <a:srgbClr val="FF0000"/>
                </a:solidFill>
                <a:ea typeface="宋体" panose="02010600030101010101" pitchFamily="2" charset="-122"/>
              </a:rPr>
              <a:t>     </a:t>
            </a:r>
            <a:r>
              <a:rPr lang="en-US" altLang="zh-CN" i="1" dirty="0" smtClean="0">
                <a:solidFill>
                  <a:srgbClr val="FF0000"/>
                </a:solidFill>
                <a:ea typeface="宋体" panose="02010600030101010101" pitchFamily="2" charset="-122"/>
              </a:rPr>
              <a:t>x</a:t>
            </a:r>
            <a:r>
              <a:rPr lang="en-US" altLang="zh-CN" baseline="-25000" dirty="0" smtClean="0">
                <a:solidFill>
                  <a:srgbClr val="FF0000"/>
                </a:solidFill>
                <a:ea typeface="宋体" panose="02010600030101010101" pitchFamily="2" charset="-122"/>
              </a:rPr>
              <a:t>2</a:t>
            </a:r>
            <a:r>
              <a:rPr lang="en-US" altLang="zh-CN" dirty="0" smtClean="0">
                <a:solidFill>
                  <a:srgbClr val="FF0000"/>
                </a:solidFill>
                <a:ea typeface="宋体" panose="02010600030101010101" pitchFamily="2" charset="-122"/>
              </a:rPr>
              <a:t>      </a:t>
            </a:r>
            <a:r>
              <a:rPr lang="en-US" altLang="zh-CN" i="1" dirty="0" smtClean="0">
                <a:solidFill>
                  <a:srgbClr val="FF0000"/>
                </a:solidFill>
                <a:ea typeface="宋体" panose="02010600030101010101" pitchFamily="2" charset="-122"/>
              </a:rPr>
              <a:t>x</a:t>
            </a:r>
            <a:r>
              <a:rPr lang="en-US" altLang="zh-CN" baseline="-25000" dirty="0" smtClean="0">
                <a:solidFill>
                  <a:srgbClr val="FF0000"/>
                </a:solidFill>
                <a:ea typeface="宋体" panose="02010600030101010101" pitchFamily="2" charset="-122"/>
              </a:rPr>
              <a:t>3</a:t>
            </a:r>
            <a:r>
              <a:rPr lang="en-US" altLang="zh-CN" dirty="0">
                <a:solidFill>
                  <a:srgbClr val="FF0000"/>
                </a:solidFill>
                <a:ea typeface="宋体" panose="02010600030101010101" pitchFamily="2" charset="-122"/>
              </a:rPr>
              <a:t> </a:t>
            </a:r>
            <a:r>
              <a:rPr lang="en-US" altLang="zh-CN" dirty="0" smtClean="0">
                <a:solidFill>
                  <a:srgbClr val="FF0000"/>
                </a:solidFill>
                <a:ea typeface="宋体" panose="02010600030101010101" pitchFamily="2" charset="-122"/>
              </a:rPr>
              <a:t>         </a:t>
            </a:r>
            <a:r>
              <a:rPr lang="en-US" altLang="zh-CN" i="1" dirty="0" err="1" smtClean="0">
                <a:solidFill>
                  <a:srgbClr val="FF0000"/>
                </a:solidFill>
                <a:ea typeface="宋体" panose="02010600030101010101" pitchFamily="2" charset="-122"/>
              </a:rPr>
              <a:t>x</a:t>
            </a:r>
            <a:r>
              <a:rPr lang="en-US" altLang="zh-CN" i="1" baseline="-25000" dirty="0" err="1" smtClean="0">
                <a:solidFill>
                  <a:srgbClr val="FF0000"/>
                </a:solidFill>
                <a:ea typeface="宋体" panose="02010600030101010101" pitchFamily="2" charset="-122"/>
              </a:rPr>
              <a:t>j</a:t>
            </a:r>
            <a:r>
              <a:rPr lang="en-US" altLang="zh-CN" dirty="0" smtClean="0">
                <a:solidFill>
                  <a:srgbClr val="FF0000"/>
                </a:solidFill>
                <a:ea typeface="宋体" panose="02010600030101010101" pitchFamily="2" charset="-122"/>
              </a:rPr>
              <a:t>     </a:t>
            </a:r>
            <a:r>
              <a:rPr lang="en-US" altLang="zh-CN" i="1" dirty="0" smtClean="0">
                <a:solidFill>
                  <a:srgbClr val="FF0000"/>
                </a:solidFill>
                <a:ea typeface="宋体" panose="02010600030101010101" pitchFamily="2" charset="-122"/>
              </a:rPr>
              <a:t> </a:t>
            </a:r>
            <a:r>
              <a:rPr lang="en-US" altLang="zh-CN" i="1" dirty="0" err="1" smtClean="0">
                <a:solidFill>
                  <a:srgbClr val="FF0000"/>
                </a:solidFill>
                <a:ea typeface="宋体" panose="02010600030101010101" pitchFamily="2" charset="-122"/>
              </a:rPr>
              <a:t>x</a:t>
            </a:r>
            <a:r>
              <a:rPr lang="en-US" altLang="zh-CN" i="1" baseline="-25000" dirty="0" err="1" smtClean="0">
                <a:solidFill>
                  <a:srgbClr val="FF0000"/>
                </a:solidFill>
                <a:ea typeface="宋体" panose="02010600030101010101" pitchFamily="2" charset="-122"/>
              </a:rPr>
              <a:t>n</a:t>
            </a:r>
            <a:endParaRPr lang="en-US" altLang="zh-CN" dirty="0">
              <a:solidFill>
                <a:srgbClr val="FF0000"/>
              </a:solidFill>
              <a:ea typeface="宋体" panose="02010600030101010101" pitchFamily="2" charset="-122"/>
            </a:endParaRPr>
          </a:p>
        </p:txBody>
      </p:sp>
      <p:sp>
        <p:nvSpPr>
          <p:cNvPr id="7" name="Text Box 18"/>
          <p:cNvSpPr txBox="1">
            <a:spLocks noChangeArrowheads="1"/>
          </p:cNvSpPr>
          <p:nvPr/>
        </p:nvSpPr>
        <p:spPr bwMode="auto">
          <a:xfrm>
            <a:off x="-335167" y="2808642"/>
            <a:ext cx="253246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kumimoji="0" lang="en-US" altLang="zh-CN" sz="1600" b="1" dirty="0" smtClean="0">
                <a:solidFill>
                  <a:srgbClr val="FF0000"/>
                </a:solidFill>
                <a:latin typeface="Times New Roman" panose="02020603050405020304" pitchFamily="18" charset="0"/>
                <a:sym typeface="Wingdings 2" panose="05020102010507070707" pitchFamily="18" charset="2"/>
              </a:rPr>
              <a:t>1.</a:t>
            </a:r>
            <a:r>
              <a:rPr kumimoji="0" lang="zh-CN" altLang="en-US" sz="1600" b="1" dirty="0" smtClean="0">
                <a:solidFill>
                  <a:srgbClr val="FF0000"/>
                </a:solidFill>
                <a:latin typeface="Times New Roman" panose="02020603050405020304" pitchFamily="18" charset="0"/>
                <a:sym typeface="Wingdings 2" panose="05020102010507070707" pitchFamily="18" charset="2"/>
              </a:rPr>
              <a:t>背包容量足够大</a:t>
            </a:r>
            <a:endParaRPr kumimoji="0" lang="en-US" altLang="zh-CN" sz="1600" b="1" dirty="0">
              <a:solidFill>
                <a:srgbClr val="FF0000"/>
              </a:solidFill>
              <a:latin typeface="Times New Roman" panose="02020603050405020304" pitchFamily="18" charset="0"/>
            </a:endParaRPr>
          </a:p>
        </p:txBody>
      </p:sp>
      <p:sp>
        <p:nvSpPr>
          <p:cNvPr id="9" name="Text Box 18"/>
          <p:cNvSpPr txBox="1">
            <a:spLocks noChangeArrowheads="1"/>
          </p:cNvSpPr>
          <p:nvPr/>
        </p:nvSpPr>
        <p:spPr bwMode="auto">
          <a:xfrm>
            <a:off x="-141924" y="3147196"/>
            <a:ext cx="193842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kumimoji="0" lang="en-US" altLang="zh-CN" sz="1600" b="1" dirty="0" smtClean="0">
                <a:solidFill>
                  <a:srgbClr val="FF0000"/>
                </a:solidFill>
                <a:latin typeface="Times New Roman" panose="02020603050405020304" pitchFamily="18" charset="0"/>
                <a:sym typeface="Wingdings 2" panose="05020102010507070707" pitchFamily="18" charset="2"/>
              </a:rPr>
              <a:t>2. </a:t>
            </a:r>
            <a:r>
              <a:rPr kumimoji="0" lang="zh-CN" altLang="en-US" sz="1600" b="1" dirty="0" smtClean="0">
                <a:solidFill>
                  <a:srgbClr val="FF0000"/>
                </a:solidFill>
                <a:latin typeface="Times New Roman" panose="02020603050405020304" pitchFamily="18" charset="0"/>
                <a:sym typeface="Wingdings 2" panose="05020102010507070707" pitchFamily="18" charset="2"/>
              </a:rPr>
              <a:t>背包容量有限</a:t>
            </a:r>
            <a:endParaRPr kumimoji="0" lang="en-US" altLang="zh-CN" sz="1600" b="1" dirty="0">
              <a:solidFill>
                <a:srgbClr val="FF0000"/>
              </a:solidFill>
              <a:latin typeface="Times New Roman" panose="02020603050405020304" pitchFamily="18" charset="0"/>
            </a:endParaRPr>
          </a:p>
        </p:txBody>
      </p:sp>
      <p:sp>
        <p:nvSpPr>
          <p:cNvPr id="10" name="Text Box 18"/>
          <p:cNvSpPr txBox="1">
            <a:spLocks noChangeArrowheads="1"/>
          </p:cNvSpPr>
          <p:nvPr/>
        </p:nvSpPr>
        <p:spPr bwMode="auto">
          <a:xfrm>
            <a:off x="-82777" y="3600565"/>
            <a:ext cx="202769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kumimoji="0" lang="zh-CN" altLang="en-US" sz="1600" b="1" dirty="0" smtClean="0">
                <a:solidFill>
                  <a:srgbClr val="FF0000"/>
                </a:solidFill>
                <a:latin typeface="Times New Roman" panose="02020603050405020304" pitchFamily="18" charset="0"/>
                <a:sym typeface="Wingdings 2" panose="05020102010507070707" pitchFamily="18" charset="2"/>
              </a:rPr>
              <a:t>确定解的形式便于改造中依次比较元素</a:t>
            </a:r>
            <a:endParaRPr kumimoji="0" lang="en-US" altLang="zh-CN" sz="1600" b="1" dirty="0">
              <a:solidFill>
                <a:srgbClr val="FF0000"/>
              </a:solidFill>
              <a:latin typeface="Times New Roman" panose="02020603050405020304" pitchFamily="18" charset="0"/>
            </a:endParaRPr>
          </a:p>
        </p:txBody>
      </p:sp>
      <p:sp>
        <p:nvSpPr>
          <p:cNvPr id="11" name="Text Box 18"/>
          <p:cNvSpPr txBox="1">
            <a:spLocks noChangeArrowheads="1"/>
          </p:cNvSpPr>
          <p:nvPr/>
        </p:nvSpPr>
        <p:spPr bwMode="auto">
          <a:xfrm>
            <a:off x="-97291" y="4468016"/>
            <a:ext cx="183174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kumimoji="0" lang="zh-CN" altLang="en-US" sz="1600" b="1" dirty="0" smtClean="0">
                <a:solidFill>
                  <a:srgbClr val="FF0000"/>
                </a:solidFill>
                <a:latin typeface="Times New Roman" panose="02020603050405020304" pitchFamily="18" charset="0"/>
                <a:sym typeface="Wingdings 2" panose="05020102010507070707" pitchFamily="18" charset="2"/>
              </a:rPr>
              <a:t>确定元素大小关系便于改造中增大或减小使其相等</a:t>
            </a:r>
            <a:endParaRPr kumimoji="0" lang="en-US" altLang="zh-CN" sz="1600" b="1" dirty="0">
              <a:solidFill>
                <a:srgbClr val="FF0000"/>
              </a:solidFill>
              <a:latin typeface="Times New Roman" panose="02020603050405020304" pitchFamily="18" charset="0"/>
            </a:endParaRPr>
          </a:p>
        </p:txBody>
      </p:sp>
      <p:sp>
        <p:nvSpPr>
          <p:cNvPr id="12" name="标题 1">
            <a:extLst>
              <a:ext uri="{FF2B5EF4-FFF2-40B4-BE49-F238E27FC236}">
                <a16:creationId xmlns:a16="http://schemas.microsoft.com/office/drawing/2014/main" id="{D7714B03-5A05-554B-AAF9-A85958DBDB99}"/>
              </a:ext>
            </a:extLst>
          </p:cNvPr>
          <p:cNvSpPr>
            <a:spLocks noGrp="1"/>
          </p:cNvSpPr>
          <p:nvPr>
            <p:ph type="title"/>
          </p:nvPr>
        </p:nvSpPr>
        <p:spPr>
          <a:xfrm>
            <a:off x="1150938" y="214313"/>
            <a:ext cx="7793037" cy="1462087"/>
          </a:xfrm>
        </p:spPr>
        <p:txBody>
          <a:bodyPr/>
          <a:lstStyle/>
          <a:p>
            <a:pPr eaLnBrk="1" hangingPunct="1"/>
            <a:r>
              <a:rPr lang="zh-CN" altLang="en-US" dirty="0" smtClean="0"/>
              <a:t>回顾</a:t>
            </a:r>
            <a:r>
              <a:rPr lang="en-US" altLang="zh-CN" dirty="0" smtClean="0"/>
              <a:t>-</a:t>
            </a:r>
            <a:r>
              <a:rPr lang="zh-CN" altLang="en-US" dirty="0" smtClean="0"/>
              <a:t>小数</a:t>
            </a:r>
            <a:r>
              <a:rPr lang="zh-CN" altLang="en-US" dirty="0"/>
              <a:t>背包问题</a:t>
            </a:r>
          </a:p>
        </p:txBody>
      </p:sp>
    </p:spTree>
    <p:extLst>
      <p:ext uri="{BB962C8B-B14F-4D97-AF65-F5344CB8AC3E}">
        <p14:creationId xmlns:p14="http://schemas.microsoft.com/office/powerpoint/2010/main" val="25596092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a:extLst>
              <a:ext uri="{FF2B5EF4-FFF2-40B4-BE49-F238E27FC236}">
                <a16:creationId xmlns:a16="http://schemas.microsoft.com/office/drawing/2014/main" id="{A848E0CA-59EA-E842-903B-AA3DAFB1AB70}"/>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EF96377-ABCD-3647-AD91-C783EFDFCDA9}"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pic>
        <p:nvPicPr>
          <p:cNvPr id="50179" name="图片 2">
            <a:extLst>
              <a:ext uri="{FF2B5EF4-FFF2-40B4-BE49-F238E27FC236}">
                <a16:creationId xmlns:a16="http://schemas.microsoft.com/office/drawing/2014/main" id="{F3B6EB10-F26A-824E-A716-DF4675F5C41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2763" y="1971675"/>
            <a:ext cx="8207375" cy="488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8"/>
          <p:cNvSpPr txBox="1">
            <a:spLocks noChangeArrowheads="1"/>
          </p:cNvSpPr>
          <p:nvPr/>
        </p:nvSpPr>
        <p:spPr bwMode="auto">
          <a:xfrm>
            <a:off x="5570537" y="1862702"/>
            <a:ext cx="2615519"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kumimoji="0" lang="zh-CN" altLang="en-US" sz="1600" b="1" dirty="0" smtClean="0">
                <a:solidFill>
                  <a:srgbClr val="FF0000"/>
                </a:solidFill>
                <a:latin typeface="Times New Roman" panose="02020603050405020304" pitchFamily="18" charset="0"/>
                <a:sym typeface="Wingdings 2" panose="05020102010507070707" pitchFamily="18" charset="2"/>
              </a:rPr>
              <a:t>验证将第</a:t>
            </a:r>
            <a:r>
              <a:rPr kumimoji="0" lang="en-US" altLang="zh-CN" sz="1600" b="1" dirty="0" smtClean="0">
                <a:solidFill>
                  <a:srgbClr val="FF0000"/>
                </a:solidFill>
                <a:latin typeface="Times New Roman" panose="02020603050405020304" pitchFamily="18" charset="0"/>
                <a:sym typeface="Wingdings 2" panose="05020102010507070707" pitchFamily="18" charset="2"/>
              </a:rPr>
              <a:t>k</a:t>
            </a:r>
            <a:r>
              <a:rPr kumimoji="0" lang="zh-CN" altLang="en-US" sz="1600" b="1" dirty="0" smtClean="0">
                <a:solidFill>
                  <a:srgbClr val="FF0000"/>
                </a:solidFill>
                <a:latin typeface="Times New Roman" panose="02020603050405020304" pitchFamily="18" charset="0"/>
                <a:sym typeface="Wingdings 2" panose="05020102010507070707" pitchFamily="18" charset="2"/>
              </a:rPr>
              <a:t>个元素改造相等过程中，改造后的</a:t>
            </a:r>
            <a:r>
              <a:rPr kumimoji="0" lang="en-US" altLang="zh-CN" sz="1600" b="1" dirty="0" smtClean="0">
                <a:solidFill>
                  <a:srgbClr val="FF0000"/>
                </a:solidFill>
                <a:latin typeface="Times New Roman" panose="02020603050405020304" pitchFamily="18" charset="0"/>
                <a:sym typeface="Wingdings 2" panose="05020102010507070707" pitchFamily="18" charset="2"/>
              </a:rPr>
              <a:t>Z</a:t>
            </a:r>
            <a:r>
              <a:rPr kumimoji="0" lang="zh-CN" altLang="en-US" sz="1600" b="1" dirty="0" smtClean="0">
                <a:solidFill>
                  <a:srgbClr val="FF0000"/>
                </a:solidFill>
                <a:latin typeface="Times New Roman" panose="02020603050405020304" pitchFamily="18" charset="0"/>
                <a:sym typeface="Wingdings 2" panose="05020102010507070707" pitchFamily="18" charset="2"/>
              </a:rPr>
              <a:t>还是最优解，即改造是在不改变解的最优性前提下进行的</a:t>
            </a:r>
            <a:endParaRPr kumimoji="0" lang="en-US" altLang="zh-CN" sz="1600" b="1" dirty="0">
              <a:solidFill>
                <a:srgbClr val="FF0000"/>
              </a:solidFill>
              <a:latin typeface="Times New Roman" panose="02020603050405020304" pitchFamily="18" charset="0"/>
            </a:endParaRPr>
          </a:p>
        </p:txBody>
      </p:sp>
      <p:sp>
        <p:nvSpPr>
          <p:cNvPr id="7" name="标题 1">
            <a:extLst>
              <a:ext uri="{FF2B5EF4-FFF2-40B4-BE49-F238E27FC236}">
                <a16:creationId xmlns:a16="http://schemas.microsoft.com/office/drawing/2014/main" id="{D7714B03-5A05-554B-AAF9-A85958DBDB99}"/>
              </a:ext>
            </a:extLst>
          </p:cNvPr>
          <p:cNvSpPr>
            <a:spLocks noGrp="1"/>
          </p:cNvSpPr>
          <p:nvPr>
            <p:ph type="title"/>
          </p:nvPr>
        </p:nvSpPr>
        <p:spPr>
          <a:xfrm>
            <a:off x="1150938" y="214313"/>
            <a:ext cx="7793037" cy="1462087"/>
          </a:xfrm>
        </p:spPr>
        <p:txBody>
          <a:bodyPr/>
          <a:lstStyle/>
          <a:p>
            <a:pPr eaLnBrk="1" hangingPunct="1"/>
            <a:r>
              <a:rPr lang="zh-CN" altLang="en-US" dirty="0" smtClean="0"/>
              <a:t>回顾</a:t>
            </a:r>
            <a:r>
              <a:rPr lang="en-US" altLang="zh-CN" dirty="0" smtClean="0"/>
              <a:t>-</a:t>
            </a:r>
            <a:r>
              <a:rPr lang="zh-CN" altLang="en-US" dirty="0" smtClean="0"/>
              <a:t>小数</a:t>
            </a:r>
            <a:r>
              <a:rPr lang="zh-CN" altLang="en-US" dirty="0"/>
              <a:t>背包问题</a:t>
            </a:r>
          </a:p>
        </p:txBody>
      </p:sp>
    </p:spTree>
    <p:extLst>
      <p:ext uri="{BB962C8B-B14F-4D97-AF65-F5344CB8AC3E}">
        <p14:creationId xmlns:p14="http://schemas.microsoft.com/office/powerpoint/2010/main" val="10956223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标题 1">
            <a:extLst>
              <a:ext uri="{FF2B5EF4-FFF2-40B4-BE49-F238E27FC236}">
                <a16:creationId xmlns:a16="http://schemas.microsoft.com/office/drawing/2014/main" id="{31E2DA55-76A4-1F4F-9ADD-952FC768C2C8}"/>
              </a:ext>
            </a:extLst>
          </p:cNvPr>
          <p:cNvSpPr>
            <a:spLocks noGrp="1"/>
          </p:cNvSpPr>
          <p:nvPr>
            <p:ph type="title"/>
          </p:nvPr>
        </p:nvSpPr>
        <p:spPr/>
        <p:txBody>
          <a:bodyPr/>
          <a:lstStyle/>
          <a:p>
            <a:pPr eaLnBrk="1" hangingPunct="1"/>
            <a:r>
              <a:rPr lang="en-US" altLang="zh-CN" dirty="0"/>
              <a:t>0-1</a:t>
            </a:r>
            <a:r>
              <a:rPr lang="zh-CN" altLang="en-US" dirty="0"/>
              <a:t>背包问题</a:t>
            </a:r>
          </a:p>
        </p:txBody>
      </p:sp>
      <p:sp>
        <p:nvSpPr>
          <p:cNvPr id="51202" name="幻灯片编号占位符 3">
            <a:extLst>
              <a:ext uri="{FF2B5EF4-FFF2-40B4-BE49-F238E27FC236}">
                <a16:creationId xmlns:a16="http://schemas.microsoft.com/office/drawing/2014/main" id="{544E2F75-D750-1E4C-B23C-85A5306B4FBA}"/>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8800A30-E0FA-7F49-9880-69927E7D485D}"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pic>
        <p:nvPicPr>
          <p:cNvPr id="51203" name="图片 4">
            <a:extLst>
              <a:ext uri="{FF2B5EF4-FFF2-40B4-BE49-F238E27FC236}">
                <a16:creationId xmlns:a16="http://schemas.microsoft.com/office/drawing/2014/main" id="{95F2FBCF-EB76-B545-AE04-7D40B3EC277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052638"/>
            <a:ext cx="9144000" cy="181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204" name="组 2">
            <a:extLst>
              <a:ext uri="{FF2B5EF4-FFF2-40B4-BE49-F238E27FC236}">
                <a16:creationId xmlns:a16="http://schemas.microsoft.com/office/drawing/2014/main" id="{ADCD2EC6-859D-BA4E-A6E5-57FD80E003BB}"/>
              </a:ext>
            </a:extLst>
          </p:cNvPr>
          <p:cNvGrpSpPr>
            <a:grpSpLocks/>
          </p:cNvGrpSpPr>
          <p:nvPr/>
        </p:nvGrpSpPr>
        <p:grpSpPr bwMode="auto">
          <a:xfrm>
            <a:off x="1257300" y="3951288"/>
            <a:ext cx="6111875" cy="2803525"/>
            <a:chOff x="762942" y="2838919"/>
            <a:chExt cx="7183437" cy="3556000"/>
          </a:xfrm>
        </p:grpSpPr>
        <p:pic>
          <p:nvPicPr>
            <p:cNvPr id="51205" name="Picture 4">
              <a:extLst>
                <a:ext uri="{FF2B5EF4-FFF2-40B4-BE49-F238E27FC236}">
                  <a16:creationId xmlns:a16="http://schemas.microsoft.com/office/drawing/2014/main" id="{C2886C1F-0CE2-BB4F-AD2B-272B8676D9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942" y="2838919"/>
              <a:ext cx="3815618" cy="35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Picture 5">
              <a:extLst>
                <a:ext uri="{FF2B5EF4-FFF2-40B4-BE49-F238E27FC236}">
                  <a16:creationId xmlns:a16="http://schemas.microsoft.com/office/drawing/2014/main" id="{C9FF93DD-4E12-0F4A-8C43-04146FAB43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7763" y="2939599"/>
              <a:ext cx="3078616" cy="345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5721543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Content Placeholder 2">
            <a:extLst>
              <a:ext uri="{FF2B5EF4-FFF2-40B4-BE49-F238E27FC236}">
                <a16:creationId xmlns:a16="http://schemas.microsoft.com/office/drawing/2014/main" id="{E68C659F-C093-694D-B4C3-24DDA3125514}"/>
              </a:ext>
            </a:extLst>
          </p:cNvPr>
          <p:cNvSpPr>
            <a:spLocks noGrp="1"/>
          </p:cNvSpPr>
          <p:nvPr>
            <p:ph idx="1"/>
          </p:nvPr>
        </p:nvSpPr>
        <p:spPr>
          <a:xfrm>
            <a:off x="800551" y="2128838"/>
            <a:ext cx="8143424" cy="4114800"/>
          </a:xfrm>
        </p:spPr>
        <p:txBody>
          <a:bodyPr/>
          <a:lstStyle/>
          <a:p>
            <a:pPr eaLnBrk="1" hangingPunct="1"/>
            <a:r>
              <a:rPr lang="zh-CN" altLang="en-US" sz="2800" dirty="0" smtClean="0"/>
              <a:t>对于</a:t>
            </a:r>
            <a:r>
              <a:rPr lang="en-US" altLang="zh-CN" sz="2800" dirty="0"/>
              <a:t>0-1</a:t>
            </a:r>
            <a:r>
              <a:rPr lang="zh-CN" altLang="en-US" sz="2800" dirty="0"/>
              <a:t>背包问题，贪心选择之所以不能得到最优解是因为在这种情况下，它无法保证最终能将背包装满，部分闲置的背包空间使每公斤背包空间的价值降低了。事实上，在考虑</a:t>
            </a:r>
            <a:r>
              <a:rPr lang="en-US" altLang="zh-CN" sz="2800" dirty="0"/>
              <a:t>0-1</a:t>
            </a:r>
            <a:r>
              <a:rPr lang="zh-CN" altLang="en-US" sz="2800" dirty="0"/>
              <a:t>背包问题时，应比较选择该物品和不选择该物品所导致的最终方案，然后再作出最好选择，由此就导出许多互相重叠的子问题</a:t>
            </a:r>
            <a:r>
              <a:rPr lang="en-US" altLang="zh-CN" sz="2800" dirty="0"/>
              <a:t>——</a:t>
            </a:r>
            <a:r>
              <a:rPr lang="zh-CN" altLang="en-US" sz="2800" dirty="0"/>
              <a:t>这正是该问题可用动态规划算法求解的另一重要特征，实际上也是如此，动态规划算法的确可以有效地解</a:t>
            </a:r>
            <a:r>
              <a:rPr lang="en-US" altLang="zh-CN" sz="2800" dirty="0"/>
              <a:t>0-1</a:t>
            </a:r>
            <a:r>
              <a:rPr lang="zh-CN" altLang="en-US" sz="2800" dirty="0"/>
              <a:t>背包问题</a:t>
            </a:r>
            <a:endParaRPr lang="en-US" altLang="en-US" sz="2800" dirty="0"/>
          </a:p>
        </p:txBody>
      </p:sp>
      <p:sp>
        <p:nvSpPr>
          <p:cNvPr id="46083" name="Slide Number Placeholder 3">
            <a:extLst>
              <a:ext uri="{FF2B5EF4-FFF2-40B4-BE49-F238E27FC236}">
                <a16:creationId xmlns:a16="http://schemas.microsoft.com/office/drawing/2014/main" id="{B4B47388-7AC7-3142-BEB5-1BE58557A732}"/>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C496944-BB8A-7742-B51A-00D0383F64CB}"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
        <p:nvSpPr>
          <p:cNvPr id="6" name="标题 1">
            <a:extLst>
              <a:ext uri="{FF2B5EF4-FFF2-40B4-BE49-F238E27FC236}">
                <a16:creationId xmlns:a16="http://schemas.microsoft.com/office/drawing/2014/main" id="{31E2DA55-76A4-1F4F-9ADD-952FC768C2C8}"/>
              </a:ext>
            </a:extLst>
          </p:cNvPr>
          <p:cNvSpPr>
            <a:spLocks noGrp="1"/>
          </p:cNvSpPr>
          <p:nvPr>
            <p:ph type="title"/>
          </p:nvPr>
        </p:nvSpPr>
        <p:spPr>
          <a:xfrm>
            <a:off x="1150938" y="214313"/>
            <a:ext cx="7793037" cy="1462087"/>
          </a:xfrm>
        </p:spPr>
        <p:txBody>
          <a:bodyPr/>
          <a:lstStyle/>
          <a:p>
            <a:pPr eaLnBrk="1" hangingPunct="1"/>
            <a:r>
              <a:rPr lang="en-US" altLang="zh-CN" dirty="0"/>
              <a:t>0-1</a:t>
            </a:r>
            <a:r>
              <a:rPr lang="zh-CN" altLang="en-US" dirty="0"/>
              <a:t>背包问题</a:t>
            </a:r>
          </a:p>
        </p:txBody>
      </p:sp>
    </p:spTree>
    <p:extLst>
      <p:ext uri="{BB962C8B-B14F-4D97-AF65-F5344CB8AC3E}">
        <p14:creationId xmlns:p14="http://schemas.microsoft.com/office/powerpoint/2010/main" val="39002308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a:extLst>
              <a:ext uri="{FF2B5EF4-FFF2-40B4-BE49-F238E27FC236}">
                <a16:creationId xmlns:a16="http://schemas.microsoft.com/office/drawing/2014/main" id="{1D527A00-7015-054D-9AB6-61F8C5B41BF0}"/>
              </a:ext>
            </a:extLst>
          </p:cNvPr>
          <p:cNvSpPr>
            <a:spLocks noGrp="1"/>
          </p:cNvSpPr>
          <p:nvPr>
            <p:ph type="title"/>
          </p:nvPr>
        </p:nvSpPr>
        <p:spPr/>
        <p:txBody>
          <a:bodyPr/>
          <a:lstStyle/>
          <a:p>
            <a:pPr eaLnBrk="1" hangingPunct="1"/>
            <a:r>
              <a:rPr lang="zh-CN" altLang="en-US"/>
              <a:t>举例</a:t>
            </a:r>
            <a:endParaRPr lang="en-US" altLang="en-US"/>
          </a:p>
        </p:txBody>
      </p:sp>
      <p:sp>
        <p:nvSpPr>
          <p:cNvPr id="40962" name="Content Placeholder 2">
            <a:extLst>
              <a:ext uri="{FF2B5EF4-FFF2-40B4-BE49-F238E27FC236}">
                <a16:creationId xmlns:a16="http://schemas.microsoft.com/office/drawing/2014/main" id="{E3D98B30-761E-F44C-8147-36BA991CD3A8}"/>
              </a:ext>
            </a:extLst>
          </p:cNvPr>
          <p:cNvSpPr>
            <a:spLocks noGrp="1"/>
          </p:cNvSpPr>
          <p:nvPr>
            <p:ph idx="1"/>
          </p:nvPr>
        </p:nvSpPr>
        <p:spPr/>
        <p:txBody>
          <a:bodyPr/>
          <a:lstStyle/>
          <a:p>
            <a:pPr eaLnBrk="1" hangingPunct="1"/>
            <a:r>
              <a:rPr lang="zh-CN" altLang="en-US" dirty="0"/>
              <a:t>贪心和动态规划对比：背包问题</a:t>
            </a:r>
            <a:endParaRPr lang="en-US" altLang="zh-CN" dirty="0"/>
          </a:p>
          <a:p>
            <a:pPr eaLnBrk="1" hangingPunct="1"/>
            <a:r>
              <a:rPr lang="zh-CN" altLang="en-US" dirty="0" smtClean="0">
                <a:latin typeface="Arial" panose="020B0604020202020204" pitchFamily="34" charset="0"/>
              </a:rPr>
              <a:t>霍夫曼</a:t>
            </a:r>
            <a:r>
              <a:rPr lang="zh-CN" altLang="en-US" dirty="0" smtClean="0"/>
              <a:t>编码</a:t>
            </a:r>
            <a:endParaRPr lang="en-US" altLang="zh-CN" dirty="0" smtClean="0"/>
          </a:p>
          <a:p>
            <a:pPr eaLnBrk="1" hangingPunct="1"/>
            <a:r>
              <a:rPr lang="zh-CN" altLang="en-US" dirty="0"/>
              <a:t>单源最短</a:t>
            </a:r>
            <a:r>
              <a:rPr lang="zh-CN" altLang="en-US" dirty="0" smtClean="0"/>
              <a:t>路径</a:t>
            </a:r>
            <a:endParaRPr lang="en-US" altLang="zh-CN" dirty="0"/>
          </a:p>
          <a:p>
            <a:pPr eaLnBrk="1" hangingPunct="1"/>
            <a:r>
              <a:rPr lang="zh-CN" altLang="en-US" dirty="0" smtClean="0"/>
              <a:t>最小生成树</a:t>
            </a:r>
            <a:endParaRPr lang="en-US" altLang="zh-CN" dirty="0"/>
          </a:p>
        </p:txBody>
      </p:sp>
      <p:sp>
        <p:nvSpPr>
          <p:cNvPr id="40963" name="Slide Number Placeholder 3">
            <a:extLst>
              <a:ext uri="{FF2B5EF4-FFF2-40B4-BE49-F238E27FC236}">
                <a16:creationId xmlns:a16="http://schemas.microsoft.com/office/drawing/2014/main" id="{02B9B114-B121-A34F-AFE2-60D74416D3BD}"/>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BACB273-A475-A540-9AC0-2F21FBF75E10}"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altLang="zh-CN" sz="1400" b="0" i="0" u="none" strike="noStrike" kern="120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7611018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标题 1">
            <a:extLst>
              <a:ext uri="{FF2B5EF4-FFF2-40B4-BE49-F238E27FC236}">
                <a16:creationId xmlns:a16="http://schemas.microsoft.com/office/drawing/2014/main" id="{60FFB141-1681-DE46-8B73-556BE1FE8672}"/>
              </a:ext>
            </a:extLst>
          </p:cNvPr>
          <p:cNvSpPr>
            <a:spLocks noGrp="1"/>
          </p:cNvSpPr>
          <p:nvPr>
            <p:ph type="title"/>
          </p:nvPr>
        </p:nvSpPr>
        <p:spPr/>
        <p:txBody>
          <a:bodyPr/>
          <a:lstStyle/>
          <a:p>
            <a:pPr eaLnBrk="1" hangingPunct="1"/>
            <a:r>
              <a:rPr lang="zh-CN" altLang="en-US" dirty="0" smtClean="0">
                <a:solidFill>
                  <a:srgbClr val="00339B"/>
                </a:solidFill>
                <a:latin typeface="Arial" panose="020B0604020202020204" pitchFamily="34" charset="0"/>
              </a:rPr>
              <a:t>霍夫曼</a:t>
            </a:r>
            <a:r>
              <a:rPr lang="zh-CN" altLang="en-US" dirty="0" smtClean="0"/>
              <a:t>编码</a:t>
            </a:r>
            <a:endParaRPr lang="zh-CN" altLang="en-US" dirty="0"/>
          </a:p>
        </p:txBody>
      </p:sp>
      <p:sp>
        <p:nvSpPr>
          <p:cNvPr id="135170" name="幻灯片编号占位符 3">
            <a:extLst>
              <a:ext uri="{FF2B5EF4-FFF2-40B4-BE49-F238E27FC236}">
                <a16:creationId xmlns:a16="http://schemas.microsoft.com/office/drawing/2014/main" id="{3D794EA8-E648-F244-B8B0-D45B308AE91E}"/>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419DCA7-4662-784C-AE91-4B4136CE3888}"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
        <p:nvSpPr>
          <p:cNvPr id="135171" name="Rectangle 3">
            <a:extLst>
              <a:ext uri="{FF2B5EF4-FFF2-40B4-BE49-F238E27FC236}">
                <a16:creationId xmlns:a16="http://schemas.microsoft.com/office/drawing/2014/main" id="{7D2604DC-85C5-E248-96A6-41A1E97DA286}"/>
              </a:ext>
            </a:extLst>
          </p:cNvPr>
          <p:cNvSpPr txBox="1">
            <a:spLocks noChangeArrowheads="1"/>
          </p:cNvSpPr>
          <p:nvPr/>
        </p:nvSpPr>
        <p:spPr bwMode="auto">
          <a:xfrm>
            <a:off x="664028" y="1969407"/>
            <a:ext cx="8371116" cy="4358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342900" marR="0" lvl="0" indent="-342900" algn="l" defTabSz="914400" rtl="0" eaLnBrk="1" fontAlgn="base" latinLnBrk="0" hangingPunct="1">
              <a:lnSpc>
                <a:spcPct val="90000"/>
              </a:lnSpc>
              <a:spcBef>
                <a:spcPct val="20000"/>
              </a:spcBef>
              <a:spcAft>
                <a:spcPct val="0"/>
              </a:spcAft>
              <a:buClr>
                <a:srgbClr val="3333CC"/>
              </a:buClr>
              <a:buSzPct val="60000"/>
              <a:buFont typeface="Wingdings" pitchFamily="2" charset="2"/>
              <a:buChar char="n"/>
              <a:tabLst/>
              <a:defRPr/>
            </a:pPr>
            <a:r>
              <a:rPr kumimoji="1" lang="zh-CN" altLang="en-US" sz="3200" b="0" i="0" u="none" strike="noStrike" kern="1200" cap="none" spc="0" normalizeH="0" baseline="0" noProof="0" dirty="0" smtClean="0">
                <a:ln>
                  <a:noFill/>
                </a:ln>
                <a:solidFill>
                  <a:srgbClr val="00339B"/>
                </a:solidFill>
                <a:effectLst/>
                <a:uLnTx/>
                <a:uFillTx/>
                <a:latin typeface="Arial" panose="020B0604020202020204" pitchFamily="34" charset="0"/>
                <a:ea typeface="宋体" panose="02010600030101010101" pitchFamily="2" charset="-122"/>
              </a:rPr>
              <a:t>数据压缩 </a:t>
            </a:r>
            <a:endParaRPr kumimoji="1" lang="en-US" altLang="zh-CN" sz="3200" b="0" i="0" u="none" strike="noStrike" kern="1200" cap="none" spc="0" normalizeH="0" baseline="0" noProof="0" dirty="0">
              <a:ln>
                <a:noFill/>
              </a:ln>
              <a:solidFill>
                <a:srgbClr val="00339B"/>
              </a:solidFill>
              <a:effectLst/>
              <a:uLnTx/>
              <a:uFillTx/>
              <a:latin typeface="Arial" panose="020B0604020202020204" pitchFamily="34" charset="0"/>
              <a:ea typeface="宋体" panose="02010600030101010101" pitchFamily="2" charset="-122"/>
            </a:endParaRPr>
          </a:p>
          <a:p>
            <a:pPr marL="742950" marR="0" lvl="1" indent="-285750" algn="l" defTabSz="914400" rtl="0" eaLnBrk="1" fontAlgn="base" latinLnBrk="0" hangingPunct="1">
              <a:lnSpc>
                <a:spcPct val="90000"/>
              </a:lnSpc>
              <a:spcBef>
                <a:spcPct val="20000"/>
              </a:spcBef>
              <a:spcAft>
                <a:spcPct val="0"/>
              </a:spcAft>
              <a:buClr>
                <a:srgbClr val="FF0000"/>
              </a:buClr>
              <a:buSzPct val="55000"/>
              <a:buFont typeface="Wingdings" pitchFamily="2" charset="2"/>
              <a:buChar char="n"/>
              <a:tabLst/>
              <a:defRPr/>
            </a:pPr>
            <a:r>
              <a:rPr kumimoji="1" lang="en-US" altLang="zh-CN" sz="2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Motivation</a:t>
            </a:r>
          </a:p>
          <a:p>
            <a:pPr marL="1143000" marR="0" lvl="2" indent="-228600" algn="l" defTabSz="914400" rtl="0" eaLnBrk="1" fontAlgn="base" latinLnBrk="0" hangingPunct="1">
              <a:lnSpc>
                <a:spcPct val="90000"/>
              </a:lnSpc>
              <a:spcBef>
                <a:spcPct val="20000"/>
              </a:spcBef>
              <a:spcAft>
                <a:spcPct val="0"/>
              </a:spcAft>
              <a:buClr>
                <a:srgbClr val="3333CC"/>
              </a:buClr>
              <a:buSzPct val="50000"/>
              <a:buFont typeface="Wingdings" pitchFamily="2" charset="2"/>
              <a:buChar char="n"/>
              <a:tabLst/>
              <a:defRPr/>
            </a:pPr>
            <a:r>
              <a:rPr kumimoji="1" lang="zh-CN" altLang="en-US" sz="2400" b="0" i="0" u="none" strike="noStrike" kern="1200" cap="none" spc="0" normalizeH="0" baseline="0" noProof="0" dirty="0">
                <a:ln>
                  <a:noFill/>
                </a:ln>
                <a:solidFill>
                  <a:srgbClr val="004000"/>
                </a:solidFill>
                <a:effectLst/>
                <a:uLnTx/>
                <a:uFillTx/>
                <a:latin typeface="Arial" panose="020B0604020202020204" pitchFamily="34" charset="0"/>
                <a:ea typeface="宋体" panose="02010600030101010101" pitchFamily="2" charset="-122"/>
              </a:rPr>
              <a:t>网络带宽有限</a:t>
            </a:r>
            <a:r>
              <a:rPr kumimoji="1" lang="en-US" altLang="zh-CN" sz="2400" b="0" i="0" u="none" strike="noStrike" kern="1200" cap="none" spc="0" normalizeH="0" baseline="0" noProof="0" dirty="0">
                <a:ln>
                  <a:noFill/>
                </a:ln>
                <a:solidFill>
                  <a:srgbClr val="004000"/>
                </a:solidFill>
                <a:effectLst/>
                <a:uLnTx/>
                <a:uFillTx/>
                <a:latin typeface="Arial" panose="020B0604020202020204" pitchFamily="34" charset="0"/>
                <a:ea typeface="宋体" panose="02010600030101010101" pitchFamily="2" charset="-122"/>
              </a:rPr>
              <a:t>.</a:t>
            </a:r>
          </a:p>
          <a:p>
            <a:pPr marL="1143000" marR="0" lvl="2" indent="-228600" algn="l" defTabSz="914400" rtl="0" eaLnBrk="1" fontAlgn="base" latinLnBrk="0" hangingPunct="1">
              <a:lnSpc>
                <a:spcPct val="90000"/>
              </a:lnSpc>
              <a:spcBef>
                <a:spcPct val="20000"/>
              </a:spcBef>
              <a:spcAft>
                <a:spcPct val="0"/>
              </a:spcAft>
              <a:buClr>
                <a:srgbClr val="3333CC"/>
              </a:buClr>
              <a:buSzPct val="50000"/>
              <a:buFont typeface="Wingdings" pitchFamily="2" charset="2"/>
              <a:buChar char="n"/>
              <a:tabLst/>
              <a:defRPr/>
            </a:pPr>
            <a:r>
              <a:rPr kumimoji="1" lang="zh-CN" altLang="en-US" sz="2400" b="0" i="0" u="none" strike="noStrike" kern="1200" cap="none" spc="0" normalizeH="0" baseline="0" noProof="0" dirty="0">
                <a:ln>
                  <a:noFill/>
                </a:ln>
                <a:solidFill>
                  <a:srgbClr val="004000"/>
                </a:solidFill>
                <a:effectLst/>
                <a:uLnTx/>
                <a:uFillTx/>
                <a:latin typeface="Arial" panose="020B0604020202020204" pitchFamily="34" charset="0"/>
                <a:ea typeface="宋体" panose="02010600030101010101" pitchFamily="2" charset="-122"/>
              </a:rPr>
              <a:t>磁盘存储有限</a:t>
            </a:r>
            <a:r>
              <a:rPr kumimoji="1" lang="en-US" altLang="zh-CN" sz="2400" b="0" i="0" u="none" strike="noStrike" kern="1200" cap="none" spc="0" normalizeH="0" baseline="0" noProof="0" dirty="0">
                <a:ln>
                  <a:noFill/>
                </a:ln>
                <a:solidFill>
                  <a:srgbClr val="004000"/>
                </a:solidFill>
                <a:effectLst/>
                <a:uLnTx/>
                <a:uFillTx/>
                <a:latin typeface="Arial" panose="020B0604020202020204" pitchFamily="34" charset="0"/>
                <a:ea typeface="宋体" panose="02010600030101010101" pitchFamily="2" charset="-122"/>
              </a:rPr>
              <a:t>.</a:t>
            </a:r>
          </a:p>
          <a:p>
            <a:pPr lvl="1" eaLnBrk="1" hangingPunct="1">
              <a:lnSpc>
                <a:spcPct val="90000"/>
              </a:lnSpc>
              <a:buClr>
                <a:srgbClr val="FF0000"/>
              </a:buClr>
            </a:pPr>
            <a:r>
              <a:rPr lang="zh-CN" altLang="en-US" dirty="0" smtClean="0">
                <a:solidFill>
                  <a:srgbClr val="000000"/>
                </a:solidFill>
                <a:latin typeface="Arial" panose="020B0604020202020204" pitchFamily="34" charset="0"/>
              </a:rPr>
              <a:t>数据压缩：</a:t>
            </a:r>
            <a:r>
              <a:rPr kumimoji="0" lang="zh-CN" altLang="en-US" sz="2800" kern="0" dirty="0" smtClean="0">
                <a:solidFill>
                  <a:srgbClr val="000000"/>
                </a:solidFill>
                <a:latin typeface="Times New Roman"/>
              </a:rPr>
              <a:t>串 </a:t>
            </a:r>
            <a:r>
              <a:rPr kumimoji="0" lang="en-US" altLang="zh-CN" sz="2800" i="1" kern="0" dirty="0">
                <a:solidFill>
                  <a:srgbClr val="000000"/>
                </a:solidFill>
                <a:latin typeface="Times New Roman"/>
              </a:rPr>
              <a:t>S</a:t>
            </a:r>
            <a:r>
              <a:rPr kumimoji="0" lang="en-US" altLang="zh-CN" sz="2800" kern="0" dirty="0">
                <a:solidFill>
                  <a:srgbClr val="000000"/>
                </a:solidFill>
                <a:latin typeface="Times New Roman"/>
              </a:rPr>
              <a:t> </a:t>
            </a:r>
            <a:r>
              <a:rPr kumimoji="0" lang="zh-CN" altLang="en-US" sz="2800" kern="0" dirty="0">
                <a:solidFill>
                  <a:srgbClr val="000000"/>
                </a:solidFill>
                <a:latin typeface="Times New Roman"/>
              </a:rPr>
              <a:t>和 </a:t>
            </a:r>
            <a:r>
              <a:rPr kumimoji="0" lang="en-US" altLang="zh-CN" sz="2800" i="1" kern="0" dirty="0">
                <a:solidFill>
                  <a:srgbClr val="000000"/>
                </a:solidFill>
                <a:latin typeface="Times New Roman"/>
              </a:rPr>
              <a:t>S</a:t>
            </a:r>
            <a:r>
              <a:rPr kumimoji="0" lang="en-US" altLang="zh-CN" sz="2800" i="1" kern="0" dirty="0" smtClean="0">
                <a:solidFill>
                  <a:srgbClr val="000000"/>
                </a:solidFill>
                <a:latin typeface="Times New Roman"/>
              </a:rPr>
              <a:t>’</a:t>
            </a:r>
            <a:r>
              <a:rPr kumimoji="0" lang="en-US" altLang="zh-CN" sz="2800" kern="0" dirty="0" smtClean="0">
                <a:solidFill>
                  <a:srgbClr val="000000"/>
                </a:solidFill>
                <a:latin typeface="Times New Roman"/>
              </a:rPr>
              <a:t>: </a:t>
            </a:r>
            <a:r>
              <a:rPr kumimoji="0" lang="en-US" altLang="zh-CN" i="1" kern="0" dirty="0" smtClean="0">
                <a:solidFill>
                  <a:srgbClr val="000000"/>
                </a:solidFill>
                <a:latin typeface="Times New Roman"/>
              </a:rPr>
              <a:t>S </a:t>
            </a:r>
            <a:r>
              <a:rPr kumimoji="0" lang="en-US" altLang="zh-CN" i="1" kern="0" dirty="0">
                <a:solidFill>
                  <a:srgbClr val="000000"/>
                </a:solidFill>
                <a:latin typeface="Times New Roman"/>
              </a:rPr>
              <a:t>-&gt; S’ -&gt; S, </a:t>
            </a:r>
            <a:r>
              <a:rPr kumimoji="0" lang="zh-CN" altLang="en-US" kern="0" dirty="0">
                <a:solidFill>
                  <a:srgbClr val="000000"/>
                </a:solidFill>
                <a:latin typeface="Times New Roman"/>
              </a:rPr>
              <a:t>则</a:t>
            </a:r>
            <a:r>
              <a:rPr kumimoji="0" lang="zh-CN" altLang="en-US" i="1" kern="0" dirty="0">
                <a:solidFill>
                  <a:srgbClr val="000000"/>
                </a:solidFill>
                <a:latin typeface="Times New Roman"/>
              </a:rPr>
              <a:t> </a:t>
            </a:r>
            <a:r>
              <a:rPr kumimoji="0" lang="en-US" altLang="zh-CN" i="1" kern="0" dirty="0">
                <a:solidFill>
                  <a:srgbClr val="000000"/>
                </a:solidFill>
                <a:latin typeface="Times New Roman"/>
              </a:rPr>
              <a:t>|S’|&lt;|S</a:t>
            </a:r>
            <a:r>
              <a:rPr kumimoji="0" lang="en-US" altLang="zh-CN" i="1" kern="0" dirty="0" smtClean="0">
                <a:solidFill>
                  <a:srgbClr val="000000"/>
                </a:solidFill>
                <a:latin typeface="Times New Roman"/>
              </a:rPr>
              <a:t>|</a:t>
            </a:r>
            <a:endParaRPr lang="en-US" altLang="zh-CN" dirty="0" smtClean="0">
              <a:solidFill>
                <a:srgbClr val="000000"/>
              </a:solidFill>
              <a:latin typeface="Arial" panose="020B0604020202020204" pitchFamily="34" charset="0"/>
            </a:endParaRPr>
          </a:p>
          <a:p>
            <a:pPr lvl="1" eaLnBrk="1" hangingPunct="1">
              <a:lnSpc>
                <a:spcPct val="90000"/>
              </a:lnSpc>
              <a:buClr>
                <a:srgbClr val="FF0000"/>
              </a:buClr>
            </a:pPr>
            <a:r>
              <a:rPr lang="en-US" altLang="zh-CN" dirty="0" smtClean="0">
                <a:solidFill>
                  <a:srgbClr val="000000"/>
                </a:solidFill>
                <a:latin typeface="Arial" panose="020B0604020202020204" pitchFamily="34" charset="0"/>
              </a:rPr>
              <a:t>Huffman </a:t>
            </a:r>
            <a:r>
              <a:rPr lang="zh-CN" altLang="en-US" dirty="0" smtClean="0">
                <a:solidFill>
                  <a:srgbClr val="000000"/>
                </a:solidFill>
                <a:latin typeface="Arial" panose="020B0604020202020204" pitchFamily="34" charset="0"/>
              </a:rPr>
              <a:t>编码用于数据压缩</a:t>
            </a:r>
            <a:r>
              <a:rPr kumimoji="1" lang="en-US" altLang="zh-CN" sz="2800" b="0" i="0" u="none" strike="noStrike" kern="120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a:t>
            </a:r>
            <a:endParaRPr kumimoji="1" lang="en-US" altLang="zh-CN" sz="2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endParaRPr>
          </a:p>
          <a:p>
            <a:pPr marL="1143000" marR="0" lvl="2" indent="-228600" algn="l" defTabSz="914400" rtl="0" eaLnBrk="1" fontAlgn="base" latinLnBrk="0" hangingPunct="1">
              <a:lnSpc>
                <a:spcPct val="90000"/>
              </a:lnSpc>
              <a:spcBef>
                <a:spcPct val="20000"/>
              </a:spcBef>
              <a:spcAft>
                <a:spcPct val="0"/>
              </a:spcAft>
              <a:buClr>
                <a:srgbClr val="3333CC"/>
              </a:buClr>
              <a:buSzPct val="50000"/>
              <a:buFont typeface="Wingdings" pitchFamily="2" charset="2"/>
              <a:buChar char="n"/>
              <a:tabLst/>
              <a:defRPr/>
            </a:pPr>
            <a:r>
              <a:rPr kumimoji="1" lang="zh-CN" altLang="en-US" sz="2400" b="0" i="0" u="none" strike="noStrike" kern="1200" cap="none" spc="0" normalizeH="0" baseline="0" noProof="0" dirty="0">
                <a:ln>
                  <a:noFill/>
                </a:ln>
                <a:solidFill>
                  <a:srgbClr val="004000"/>
                </a:solidFill>
                <a:effectLst/>
                <a:uLnTx/>
                <a:uFillTx/>
                <a:latin typeface="Arial" panose="020B0604020202020204" pitchFamily="34" charset="0"/>
                <a:ea typeface="宋体" panose="02010600030101010101" pitchFamily="2" charset="-122"/>
              </a:rPr>
              <a:t>减少数据传输量</a:t>
            </a:r>
            <a:endParaRPr kumimoji="1" lang="en-US" altLang="zh-CN" sz="2400" b="0" i="0" u="none" strike="noStrike" kern="1200" cap="none" spc="0" normalizeH="0" baseline="0" noProof="0" dirty="0">
              <a:ln>
                <a:noFill/>
              </a:ln>
              <a:solidFill>
                <a:srgbClr val="004000"/>
              </a:solidFill>
              <a:effectLst/>
              <a:uLnTx/>
              <a:uFillTx/>
              <a:latin typeface="Arial" panose="020B0604020202020204" pitchFamily="34" charset="0"/>
              <a:ea typeface="宋体" panose="02010600030101010101" pitchFamily="2" charset="-122"/>
            </a:endParaRPr>
          </a:p>
          <a:p>
            <a:pPr marL="1143000" marR="0" lvl="2" indent="-228600" algn="l" defTabSz="914400" rtl="0" eaLnBrk="1" fontAlgn="base" latinLnBrk="0" hangingPunct="1">
              <a:lnSpc>
                <a:spcPct val="90000"/>
              </a:lnSpc>
              <a:spcBef>
                <a:spcPct val="20000"/>
              </a:spcBef>
              <a:spcAft>
                <a:spcPct val="0"/>
              </a:spcAft>
              <a:buClr>
                <a:srgbClr val="3333CC"/>
              </a:buClr>
              <a:buSzPct val="50000"/>
              <a:buFont typeface="Wingdings" pitchFamily="2" charset="2"/>
              <a:buChar char="n"/>
              <a:tabLst/>
              <a:defRPr/>
            </a:pPr>
            <a:r>
              <a:rPr kumimoji="1" lang="zh-CN" altLang="en-US" sz="2400" b="0" i="0" u="none" strike="noStrike" kern="1200" cap="none" spc="0" normalizeH="0" baseline="0" noProof="0" dirty="0">
                <a:ln>
                  <a:noFill/>
                </a:ln>
                <a:solidFill>
                  <a:srgbClr val="004000"/>
                </a:solidFill>
                <a:effectLst/>
                <a:uLnTx/>
                <a:uFillTx/>
                <a:latin typeface="Arial" panose="020B0604020202020204" pitchFamily="34" charset="0"/>
                <a:ea typeface="宋体" panose="02010600030101010101" pitchFamily="2" charset="-122"/>
              </a:rPr>
              <a:t>减少数据存储量</a:t>
            </a:r>
            <a:r>
              <a:rPr kumimoji="1" lang="en-US" altLang="zh-CN" sz="2400" b="0" i="0" u="none" strike="noStrike" kern="1200" cap="none" spc="0" normalizeH="0" baseline="0" noProof="0" dirty="0">
                <a:ln>
                  <a:noFill/>
                </a:ln>
                <a:solidFill>
                  <a:srgbClr val="004000"/>
                </a:solidFill>
                <a:effectLst/>
                <a:uLnTx/>
                <a:uFillTx/>
                <a:latin typeface="Arial" panose="020B0604020202020204" pitchFamily="34" charset="0"/>
                <a:ea typeface="宋体" panose="02010600030101010101" pitchFamily="2" charset="-122"/>
              </a:rPr>
              <a:t>.</a:t>
            </a:r>
          </a:p>
          <a:p>
            <a:pPr lvl="1" eaLnBrk="1" hangingPunct="1">
              <a:lnSpc>
                <a:spcPct val="90000"/>
              </a:lnSpc>
              <a:buClr>
                <a:srgbClr val="FF0000"/>
              </a:buClr>
            </a:pPr>
            <a:r>
              <a:rPr lang="en-US" altLang="zh-CN" dirty="0">
                <a:solidFill>
                  <a:srgbClr val="000000"/>
                </a:solidFill>
                <a:latin typeface="Arial" panose="020B0604020202020204" pitchFamily="34" charset="0"/>
              </a:rPr>
              <a:t>Huffman </a:t>
            </a:r>
            <a:r>
              <a:rPr lang="zh-CN" altLang="en-US" dirty="0">
                <a:solidFill>
                  <a:srgbClr val="000000"/>
                </a:solidFill>
                <a:latin typeface="Arial" panose="020B0604020202020204" pitchFamily="34" charset="0"/>
              </a:rPr>
              <a:t>编码是一种有效而且被广泛应用的数据压缩</a:t>
            </a:r>
            <a:r>
              <a:rPr lang="zh-CN" altLang="en-US" dirty="0" smtClean="0">
                <a:solidFill>
                  <a:srgbClr val="000000"/>
                </a:solidFill>
                <a:latin typeface="Arial" panose="020B0604020202020204" pitchFamily="34" charset="0"/>
              </a:rPr>
              <a:t>技术，一般</a:t>
            </a:r>
            <a:r>
              <a:rPr lang="zh-CN" altLang="en-US" dirty="0">
                <a:solidFill>
                  <a:srgbClr val="000000"/>
                </a:solidFill>
                <a:latin typeface="Arial" panose="020B0604020202020204" pitchFamily="34" charset="0"/>
              </a:rPr>
              <a:t>可压缩掉 </a:t>
            </a:r>
            <a:r>
              <a:rPr lang="en-US" altLang="zh-CN" dirty="0">
                <a:solidFill>
                  <a:srgbClr val="000000"/>
                </a:solidFill>
                <a:latin typeface="Arial" panose="020B0604020202020204" pitchFamily="34" charset="0"/>
              </a:rPr>
              <a:t>20</a:t>
            </a:r>
            <a:r>
              <a:rPr lang="en-US" altLang="zh-CN" dirty="0" smtClean="0">
                <a:solidFill>
                  <a:srgbClr val="000000"/>
                </a:solidFill>
                <a:latin typeface="Arial" panose="020B0604020202020204" pitchFamily="34" charset="0"/>
              </a:rPr>
              <a:t>%-90%</a:t>
            </a:r>
            <a:r>
              <a:rPr lang="zh-CN" altLang="en-US" dirty="0" smtClean="0">
                <a:solidFill>
                  <a:srgbClr val="000000"/>
                </a:solidFill>
                <a:latin typeface="Arial" panose="020B0604020202020204" pitchFamily="34" charset="0"/>
              </a:rPr>
              <a:t>，这</a:t>
            </a:r>
            <a:r>
              <a:rPr lang="zh-CN" altLang="en-US" dirty="0">
                <a:solidFill>
                  <a:srgbClr val="000000"/>
                </a:solidFill>
                <a:latin typeface="Arial" panose="020B0604020202020204" pitchFamily="34" charset="0"/>
              </a:rPr>
              <a:t>取决于被压缩数据的</a:t>
            </a:r>
            <a:r>
              <a:rPr lang="zh-CN" altLang="en-US" dirty="0" smtClean="0">
                <a:solidFill>
                  <a:srgbClr val="000000"/>
                </a:solidFill>
                <a:latin typeface="Arial" panose="020B0604020202020204" pitchFamily="34" charset="0"/>
              </a:rPr>
              <a:t>特征</a:t>
            </a:r>
            <a:endParaRPr kumimoji="1" lang="en-US" altLang="zh-CN" sz="2800" b="0" i="0" u="none" strike="noStrike" kern="120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29861718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标题 1">
            <a:extLst>
              <a:ext uri="{FF2B5EF4-FFF2-40B4-BE49-F238E27FC236}">
                <a16:creationId xmlns:a16="http://schemas.microsoft.com/office/drawing/2014/main" id="{C11D7E6F-B9C9-9742-B0ED-6E2ED3C591F0}"/>
              </a:ext>
            </a:extLst>
          </p:cNvPr>
          <p:cNvSpPr>
            <a:spLocks noGrp="1"/>
          </p:cNvSpPr>
          <p:nvPr>
            <p:ph type="title"/>
          </p:nvPr>
        </p:nvSpPr>
        <p:spPr/>
        <p:txBody>
          <a:bodyPr/>
          <a:lstStyle/>
          <a:p>
            <a:pPr eaLnBrk="1" hangingPunct="1"/>
            <a:r>
              <a:rPr lang="zh-CN" altLang="en-US" dirty="0" smtClean="0"/>
              <a:t>分治、动态规划与</a:t>
            </a:r>
            <a:r>
              <a:rPr lang="zh-CN" altLang="en-US" dirty="0"/>
              <a:t>贪心算法</a:t>
            </a:r>
          </a:p>
        </p:txBody>
      </p:sp>
      <p:sp>
        <p:nvSpPr>
          <p:cNvPr id="39938" name="幻灯片编号占位符 3">
            <a:extLst>
              <a:ext uri="{FF2B5EF4-FFF2-40B4-BE49-F238E27FC236}">
                <a16:creationId xmlns:a16="http://schemas.microsoft.com/office/drawing/2014/main" id="{7ECCEBA5-EDE5-2947-809E-90A2DAD48FFA}"/>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BB6A25B-F35E-F549-A345-5018FFCD89A5}"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altLang="zh-CN" sz="1400" b="0" i="0" u="none" strike="noStrike" kern="120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endParaRPr>
          </a:p>
        </p:txBody>
      </p:sp>
      <p:sp>
        <p:nvSpPr>
          <p:cNvPr id="39939" name="Rectangle 3">
            <a:extLst>
              <a:ext uri="{FF2B5EF4-FFF2-40B4-BE49-F238E27FC236}">
                <a16:creationId xmlns:a16="http://schemas.microsoft.com/office/drawing/2014/main" id="{9745F096-5C8D-1E4D-8D43-4C9DAA27D704}"/>
              </a:ext>
            </a:extLst>
          </p:cNvPr>
          <p:cNvSpPr txBox="1">
            <a:spLocks noChangeArrowheads="1"/>
          </p:cNvSpPr>
          <p:nvPr/>
        </p:nvSpPr>
        <p:spPr bwMode="auto">
          <a:xfrm>
            <a:off x="385901" y="1976711"/>
            <a:ext cx="8857336" cy="207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buClr>
                <a:srgbClr val="3333CC"/>
              </a:buClr>
              <a:defRPr/>
            </a:pPr>
            <a:r>
              <a:rPr lang="zh-CN" altLang="en-US" sz="3000" dirty="0">
                <a:solidFill>
                  <a:srgbClr val="A60021"/>
                </a:solidFill>
                <a:latin typeface="Arial" panose="020B0604020202020204" pitchFamily="34" charset="0"/>
              </a:rPr>
              <a:t>相同点</a:t>
            </a:r>
            <a:r>
              <a:rPr lang="zh-CN" altLang="en-US" sz="3000" dirty="0" smtClean="0">
                <a:solidFill>
                  <a:srgbClr val="A60021"/>
                </a:solidFill>
                <a:latin typeface="Arial" panose="020B0604020202020204" pitchFamily="34" charset="0"/>
              </a:rPr>
              <a:t>：规模下降</a:t>
            </a:r>
            <a:endParaRPr lang="zh-CN" altLang="en-US" sz="2600" dirty="0">
              <a:solidFill>
                <a:srgbClr val="000000"/>
              </a:solidFill>
            </a:endParaRPr>
          </a:p>
          <a:p>
            <a:pPr marL="342900" marR="0" lvl="0" indent="-342900" algn="l" defTabSz="914400" rtl="0" eaLnBrk="1" fontAlgn="base" latinLnBrk="0" hangingPunct="1">
              <a:lnSpc>
                <a:spcPct val="100000"/>
              </a:lnSpc>
              <a:spcBef>
                <a:spcPct val="20000"/>
              </a:spcBef>
              <a:spcAft>
                <a:spcPct val="0"/>
              </a:spcAft>
              <a:buClr>
                <a:srgbClr val="3333CC"/>
              </a:buClr>
              <a:buSzPct val="60000"/>
              <a:buFont typeface="Wingdings" pitchFamily="2" charset="2"/>
              <a:buChar char="n"/>
              <a:tabLst/>
              <a:defRPr/>
            </a:pPr>
            <a:r>
              <a:rPr lang="zh-CN" altLang="en-US" sz="3000" dirty="0">
                <a:solidFill>
                  <a:srgbClr val="A60021"/>
                </a:solidFill>
                <a:latin typeface="Arial" panose="020B0604020202020204" pitchFamily="34" charset="0"/>
              </a:rPr>
              <a:t>动态规划</a:t>
            </a:r>
            <a:endParaRPr kumimoji="1" lang="en-US" altLang="zh-CN" sz="3000" b="0" i="0" u="none" strike="noStrike" kern="1200" cap="none" spc="0" normalizeH="0" baseline="0" noProof="0" dirty="0" smtClean="0">
              <a:ln>
                <a:noFill/>
              </a:ln>
              <a:solidFill>
                <a:srgbClr val="A60021"/>
              </a:solidFill>
              <a:effectLst/>
              <a:uLnTx/>
              <a:uFillTx/>
              <a:latin typeface="Arial" panose="020B0604020202020204" pitchFamily="34" charset="0"/>
              <a:ea typeface="宋体" panose="02010600030101010101" pitchFamily="2" charset="-122"/>
            </a:endParaRPr>
          </a:p>
          <a:p>
            <a:pPr lvl="1" eaLnBrk="1" hangingPunct="1">
              <a:buClr>
                <a:srgbClr val="FF0000"/>
              </a:buClr>
            </a:pPr>
            <a:r>
              <a:rPr lang="zh-CN" altLang="en-US" sz="2600" dirty="0" smtClean="0">
                <a:solidFill>
                  <a:srgbClr val="000000"/>
                </a:solidFill>
              </a:rPr>
              <a:t>优化</a:t>
            </a:r>
            <a:r>
              <a:rPr lang="zh-CN" altLang="en-US" sz="2600" dirty="0">
                <a:solidFill>
                  <a:srgbClr val="000000"/>
                </a:solidFill>
              </a:rPr>
              <a:t>问题</a:t>
            </a:r>
            <a:r>
              <a:rPr lang="zh-CN" altLang="en-US" sz="2600" dirty="0" smtClean="0">
                <a:solidFill>
                  <a:srgbClr val="000000"/>
                </a:solidFill>
              </a:rPr>
              <a:t>，最优划分不知道，考虑原问题的所有子问题</a:t>
            </a:r>
            <a:endParaRPr lang="en-US" altLang="zh-CN" sz="2600" dirty="0" smtClean="0">
              <a:solidFill>
                <a:srgbClr val="000000"/>
              </a:solidFill>
            </a:endParaRPr>
          </a:p>
          <a:p>
            <a:pPr lvl="1" eaLnBrk="1" hangingPunct="1">
              <a:buClr>
                <a:srgbClr val="FF0000"/>
              </a:buClr>
            </a:pPr>
            <a:r>
              <a:rPr lang="zh-CN" altLang="en-US" sz="2600" dirty="0" smtClean="0">
                <a:solidFill>
                  <a:srgbClr val="000000"/>
                </a:solidFill>
              </a:rPr>
              <a:t>最</a:t>
            </a:r>
            <a:r>
              <a:rPr lang="zh-CN" altLang="en-US" sz="2600" dirty="0">
                <a:solidFill>
                  <a:srgbClr val="000000"/>
                </a:solidFill>
              </a:rPr>
              <a:t>优</a:t>
            </a:r>
            <a:r>
              <a:rPr lang="zh-CN" altLang="en-US" sz="2600" dirty="0" smtClean="0">
                <a:solidFill>
                  <a:srgbClr val="000000"/>
                </a:solidFill>
              </a:rPr>
              <a:t>子结构：正确性</a:t>
            </a:r>
            <a:endParaRPr lang="en-US" altLang="zh-CN" sz="2600" dirty="0" smtClean="0">
              <a:solidFill>
                <a:srgbClr val="000000"/>
              </a:solidFill>
            </a:endParaRPr>
          </a:p>
          <a:p>
            <a:pPr lvl="1" eaLnBrk="1" hangingPunct="1">
              <a:buClr>
                <a:srgbClr val="FF0000"/>
              </a:buClr>
            </a:pPr>
            <a:r>
              <a:rPr lang="zh-CN" altLang="en-US" sz="2600" dirty="0" smtClean="0">
                <a:solidFill>
                  <a:srgbClr val="000000"/>
                </a:solidFill>
              </a:rPr>
              <a:t>子问题重叠：高效性</a:t>
            </a:r>
            <a:endParaRPr lang="en-US" altLang="zh-CN" sz="2600" dirty="0" smtClean="0">
              <a:solidFill>
                <a:srgbClr val="000000"/>
              </a:solidFill>
            </a:endParaRPr>
          </a:p>
        </p:txBody>
      </p:sp>
      <p:sp>
        <p:nvSpPr>
          <p:cNvPr id="39959" name="矩形 39958"/>
          <p:cNvSpPr/>
          <p:nvPr/>
        </p:nvSpPr>
        <p:spPr>
          <a:xfrm>
            <a:off x="6748129" y="4129939"/>
            <a:ext cx="2310810" cy="2031325"/>
          </a:xfrm>
          <a:prstGeom prst="rect">
            <a:avLst/>
          </a:prstGeom>
          <a:ln>
            <a:solidFill>
              <a:srgbClr val="00B050"/>
            </a:solidFill>
          </a:ln>
        </p:spPr>
        <p:txBody>
          <a:bodyPr wrap="square">
            <a:spAutoFit/>
          </a:bodyPr>
          <a:lstStyle/>
          <a:p>
            <a:pPr marL="0" lvl="1" eaLnBrk="1" hangingPunct="1">
              <a:buClr>
                <a:srgbClr val="FF0000"/>
              </a:buClr>
            </a:pPr>
            <a:r>
              <a:rPr lang="zh-CN" altLang="en-US" b="1" dirty="0" smtClean="0">
                <a:latin typeface="Arial" panose="020B0604020202020204" pitchFamily="34" charset="0"/>
              </a:rPr>
              <a:t>应用举例</a:t>
            </a:r>
            <a:r>
              <a:rPr lang="zh-CN" altLang="en-US" dirty="0" smtClean="0">
                <a:latin typeface="Arial" panose="020B0604020202020204" pitchFamily="34" charset="0"/>
              </a:rPr>
              <a:t>：</a:t>
            </a:r>
            <a:endParaRPr lang="en-US" altLang="zh-CN" dirty="0" smtClean="0">
              <a:latin typeface="Arial" panose="020B0604020202020204" pitchFamily="34" charset="0"/>
            </a:endParaRPr>
          </a:p>
          <a:p>
            <a:pPr marL="288000" lvl="1" indent="-342900" eaLnBrk="1" hangingPunct="1">
              <a:buClr>
                <a:srgbClr val="FF0000"/>
              </a:buClr>
              <a:buFont typeface="Wingdings" panose="05000000000000000000" pitchFamily="2" charset="2"/>
              <a:buChar char="ü"/>
            </a:pPr>
            <a:r>
              <a:rPr lang="zh-CN" altLang="en-US" dirty="0" smtClean="0">
                <a:latin typeface="Arial" panose="020B0604020202020204" pitchFamily="34" charset="0"/>
              </a:rPr>
              <a:t>最</a:t>
            </a:r>
            <a:r>
              <a:rPr lang="zh-CN" altLang="en-US" dirty="0">
                <a:latin typeface="Arial" panose="020B0604020202020204" pitchFamily="34" charset="0"/>
              </a:rPr>
              <a:t>长公共子序列</a:t>
            </a:r>
          </a:p>
          <a:p>
            <a:pPr marL="288000" lvl="1" indent="-342900" eaLnBrk="1" hangingPunct="1">
              <a:buClr>
                <a:srgbClr val="FF0000"/>
              </a:buClr>
              <a:buFont typeface="Wingdings" panose="05000000000000000000" pitchFamily="2" charset="2"/>
              <a:buChar char="ü"/>
            </a:pPr>
            <a:r>
              <a:rPr lang="zh-CN" altLang="en-US" dirty="0">
                <a:latin typeface="Arial" panose="020B0604020202020204" pitchFamily="34" charset="0"/>
              </a:rPr>
              <a:t>矩阵链相乘</a:t>
            </a:r>
          </a:p>
          <a:p>
            <a:pPr marL="288000" lvl="1" indent="-342900" eaLnBrk="1" hangingPunct="1">
              <a:buClr>
                <a:srgbClr val="FF0000"/>
              </a:buClr>
              <a:buFont typeface="Wingdings" panose="05000000000000000000" pitchFamily="2" charset="2"/>
              <a:buChar char="ü"/>
            </a:pPr>
            <a:r>
              <a:rPr lang="zh-CN" altLang="en-US" dirty="0">
                <a:latin typeface="Arial" panose="020B0604020202020204" pitchFamily="34" charset="0"/>
              </a:rPr>
              <a:t>所有点对最短路径问题</a:t>
            </a:r>
          </a:p>
          <a:p>
            <a:pPr marL="288000" lvl="1" indent="-342900" eaLnBrk="1" hangingPunct="1">
              <a:buClr>
                <a:srgbClr val="FF0000"/>
              </a:buClr>
              <a:buFont typeface="Wingdings" panose="05000000000000000000" pitchFamily="2" charset="2"/>
              <a:buChar char="ü"/>
            </a:pPr>
            <a:r>
              <a:rPr lang="zh-CN" altLang="en-US" dirty="0">
                <a:latin typeface="Arial" panose="020B0604020202020204" pitchFamily="34" charset="0"/>
              </a:rPr>
              <a:t>背包问题</a:t>
            </a:r>
          </a:p>
          <a:p>
            <a:pPr marL="288000" lvl="1" indent="-342900" eaLnBrk="1" hangingPunct="1">
              <a:buClr>
                <a:srgbClr val="FF0000"/>
              </a:buClr>
              <a:buFont typeface="Wingdings" panose="05000000000000000000" pitchFamily="2" charset="2"/>
              <a:buChar char="ü"/>
            </a:pPr>
            <a:r>
              <a:rPr lang="zh-CN" altLang="en-US" dirty="0">
                <a:latin typeface="Arial" panose="020B0604020202020204" pitchFamily="34" charset="0"/>
              </a:rPr>
              <a:t>最优二叉</a:t>
            </a:r>
            <a:r>
              <a:rPr lang="zh-CN" altLang="en-US" dirty="0" smtClean="0">
                <a:latin typeface="Arial" panose="020B0604020202020204" pitchFamily="34" charset="0"/>
              </a:rPr>
              <a:t>搜索树</a:t>
            </a:r>
            <a:endParaRPr lang="zh-CN" altLang="en-US" dirty="0">
              <a:latin typeface="Arial" panose="020B0604020202020204" pitchFamily="34" charset="0"/>
            </a:endParaRPr>
          </a:p>
        </p:txBody>
      </p:sp>
      <p:pic>
        <p:nvPicPr>
          <p:cNvPr id="3" name="图片 2"/>
          <p:cNvPicPr>
            <a:picLocks noChangeAspect="1"/>
          </p:cNvPicPr>
          <p:nvPr/>
        </p:nvPicPr>
        <p:blipFill>
          <a:blip r:embed="rId2"/>
          <a:stretch>
            <a:fillRect/>
          </a:stretch>
        </p:blipFill>
        <p:spPr>
          <a:xfrm>
            <a:off x="1697552" y="4483190"/>
            <a:ext cx="4334653" cy="2374810"/>
          </a:xfrm>
          <a:prstGeom prst="rect">
            <a:avLst/>
          </a:prstGeom>
        </p:spPr>
      </p:pic>
      <p:sp>
        <p:nvSpPr>
          <p:cNvPr id="130" name="Text Box 18"/>
          <p:cNvSpPr txBox="1">
            <a:spLocks noChangeArrowheads="1"/>
          </p:cNvSpPr>
          <p:nvPr/>
        </p:nvSpPr>
        <p:spPr bwMode="auto">
          <a:xfrm>
            <a:off x="280745" y="5067679"/>
            <a:ext cx="1740385"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kumimoji="0" lang="zh-CN" altLang="en-US" sz="1800" b="1" dirty="0" smtClean="0">
                <a:solidFill>
                  <a:srgbClr val="FF0000"/>
                </a:solidFill>
                <a:latin typeface="Times New Roman" panose="02020603050405020304" pitchFamily="18" charset="0"/>
                <a:sym typeface="Wingdings 2" panose="05020102010507070707" pitchFamily="18" charset="2"/>
              </a:rPr>
              <a:t>分治</a:t>
            </a:r>
            <a:r>
              <a:rPr kumimoji="0" lang="en-US" altLang="zh-CN" sz="1800" b="1" dirty="0" smtClean="0">
                <a:solidFill>
                  <a:srgbClr val="FF0000"/>
                </a:solidFill>
                <a:latin typeface="Times New Roman" panose="02020603050405020304" pitchFamily="18" charset="0"/>
                <a:sym typeface="Wingdings 2" panose="05020102010507070707" pitchFamily="18" charset="2"/>
              </a:rPr>
              <a:t>+</a:t>
            </a:r>
            <a:r>
              <a:rPr kumimoji="0" lang="zh-CN" altLang="en-US" sz="1800" b="1" dirty="0" smtClean="0">
                <a:solidFill>
                  <a:srgbClr val="FF0000"/>
                </a:solidFill>
                <a:latin typeface="Times New Roman" panose="02020603050405020304" pitchFamily="18" charset="0"/>
                <a:sym typeface="Wingdings 2" panose="05020102010507070707" pitchFamily="18" charset="2"/>
              </a:rPr>
              <a:t>消除冗余</a:t>
            </a:r>
            <a:endParaRPr kumimoji="0" lang="en-US" altLang="zh-CN" sz="1800" b="1" dirty="0" smtClean="0">
              <a:solidFill>
                <a:srgbClr val="FF0000"/>
              </a:solidFill>
              <a:latin typeface="Times New Roman" panose="02020603050405020304" pitchFamily="18" charset="0"/>
              <a:sym typeface="Wingdings 2" panose="05020102010507070707" pitchFamily="18" charset="2"/>
            </a:endParaRPr>
          </a:p>
          <a:p>
            <a:pPr algn="ctr" eaLnBrk="1" hangingPunct="1">
              <a:spcBef>
                <a:spcPct val="50000"/>
              </a:spcBef>
              <a:buClrTx/>
              <a:buSzTx/>
              <a:buFontTx/>
              <a:buNone/>
            </a:pPr>
            <a:r>
              <a:rPr kumimoji="0" lang="zh-CN" altLang="en-US" sz="1800" b="1" dirty="0">
                <a:solidFill>
                  <a:srgbClr val="FF0000"/>
                </a:solidFill>
                <a:latin typeface="Times New Roman" panose="02020603050405020304" pitchFamily="18" charset="0"/>
                <a:sym typeface="Wingdings 2" panose="05020102010507070707" pitchFamily="18" charset="2"/>
              </a:rPr>
              <a:t>自底向上</a:t>
            </a:r>
            <a:endParaRPr kumimoji="0" lang="en-US" altLang="zh-CN" sz="1800" b="1" dirty="0" smtClean="0">
              <a:solidFill>
                <a:srgbClr val="FF0000"/>
              </a:solidFill>
              <a:latin typeface="Times New Roman" panose="02020603050405020304" pitchFamily="18" charset="0"/>
              <a:sym typeface="Wingdings 2" panose="05020102010507070707" pitchFamily="18" charset="2"/>
            </a:endParaRPr>
          </a:p>
        </p:txBody>
      </p:sp>
    </p:spTree>
    <p:extLst>
      <p:ext uri="{BB962C8B-B14F-4D97-AF65-F5344CB8AC3E}">
        <p14:creationId xmlns:p14="http://schemas.microsoft.com/office/powerpoint/2010/main" val="13069364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标题 1">
            <a:extLst>
              <a:ext uri="{FF2B5EF4-FFF2-40B4-BE49-F238E27FC236}">
                <a16:creationId xmlns:a16="http://schemas.microsoft.com/office/drawing/2014/main" id="{4590E54D-38CC-FD43-90A9-2A3A1EB072B4}"/>
              </a:ext>
            </a:extLst>
          </p:cNvPr>
          <p:cNvSpPr>
            <a:spLocks noGrp="1"/>
          </p:cNvSpPr>
          <p:nvPr>
            <p:ph type="title"/>
          </p:nvPr>
        </p:nvSpPr>
        <p:spPr/>
        <p:txBody>
          <a:bodyPr/>
          <a:lstStyle/>
          <a:p>
            <a:pPr eaLnBrk="1" hangingPunct="1"/>
            <a:r>
              <a:rPr lang="zh-CN" altLang="en-US">
                <a:solidFill>
                  <a:srgbClr val="00339B"/>
                </a:solidFill>
                <a:latin typeface="Arial" panose="020B0604020202020204" pitchFamily="34" charset="0"/>
              </a:rPr>
              <a:t>霍夫曼</a:t>
            </a:r>
            <a:r>
              <a:rPr lang="zh-CN" altLang="en-US"/>
              <a:t>编码</a:t>
            </a:r>
          </a:p>
        </p:txBody>
      </p:sp>
      <p:sp>
        <p:nvSpPr>
          <p:cNvPr id="137218" name="幻灯片编号占位符 3">
            <a:extLst>
              <a:ext uri="{FF2B5EF4-FFF2-40B4-BE49-F238E27FC236}">
                <a16:creationId xmlns:a16="http://schemas.microsoft.com/office/drawing/2014/main" id="{D4C5F476-CC1A-5A4C-BD25-C5AC89A00CD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EDB1DEB-932F-EA4A-AD0E-66090BE172B0}"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
        <p:nvSpPr>
          <p:cNvPr id="5" name="Rectangle 3">
            <a:extLst>
              <a:ext uri="{FF2B5EF4-FFF2-40B4-BE49-F238E27FC236}">
                <a16:creationId xmlns:a16="http://schemas.microsoft.com/office/drawing/2014/main" id="{43C328EC-1BBD-0444-B890-E406D40BF89D}"/>
              </a:ext>
            </a:extLst>
          </p:cNvPr>
          <p:cNvSpPr txBox="1">
            <a:spLocks noChangeArrowheads="1"/>
          </p:cNvSpPr>
          <p:nvPr/>
        </p:nvSpPr>
        <p:spPr bwMode="auto">
          <a:xfrm>
            <a:off x="404812" y="1944688"/>
            <a:ext cx="8739187" cy="491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lvl="0" eaLnBrk="1" hangingPunct="1">
              <a:buClr>
                <a:srgbClr val="3333CC"/>
              </a:buClr>
            </a:pPr>
            <a:r>
              <a:rPr lang="zh-CN" altLang="en-US" sz="2800" dirty="0" smtClean="0">
                <a:latin typeface="Arial" panose="020B0604020202020204" pitchFamily="34" charset="0"/>
              </a:rPr>
              <a:t>字符</a:t>
            </a:r>
            <a:r>
              <a:rPr lang="zh-CN" altLang="en-US" sz="2800" dirty="0">
                <a:latin typeface="Arial" panose="020B0604020202020204" pitchFamily="34" charset="0"/>
              </a:rPr>
              <a:t>编码问题</a:t>
            </a:r>
            <a:r>
              <a:rPr lang="en-US" altLang="zh-CN" sz="2800" dirty="0">
                <a:latin typeface="Arial" panose="020B0604020202020204" pitchFamily="34" charset="0"/>
              </a:rPr>
              <a:t>. </a:t>
            </a:r>
            <a:r>
              <a:rPr lang="zh-CN" altLang="en-US" sz="2800" dirty="0" smtClean="0">
                <a:latin typeface="Arial" panose="020B0604020202020204" pitchFamily="34" charset="0"/>
              </a:rPr>
              <a:t>假设有</a:t>
            </a:r>
            <a:r>
              <a:rPr lang="zh-CN" altLang="en-US" sz="2800" dirty="0">
                <a:latin typeface="Arial" panose="020B0604020202020204" pitchFamily="34" charset="0"/>
              </a:rPr>
              <a:t>一个</a:t>
            </a:r>
            <a:r>
              <a:rPr lang="zh-CN" altLang="en-US" sz="2800" dirty="0" smtClean="0">
                <a:latin typeface="Arial" panose="020B0604020202020204" pitchFamily="34" charset="0"/>
              </a:rPr>
              <a:t>包含</a:t>
            </a:r>
            <a:r>
              <a:rPr lang="en-US" altLang="zh-CN" sz="2800" dirty="0" smtClean="0">
                <a:latin typeface="Arial" panose="020B0604020202020204" pitchFamily="34" charset="0"/>
              </a:rPr>
              <a:t>100,000(a-f)</a:t>
            </a:r>
            <a:r>
              <a:rPr lang="zh-CN" altLang="en-US" sz="2800" dirty="0" smtClean="0">
                <a:latin typeface="Arial" panose="020B0604020202020204" pitchFamily="34" charset="0"/>
              </a:rPr>
              <a:t>个</a:t>
            </a:r>
            <a:r>
              <a:rPr lang="zh-CN" altLang="en-US" sz="2800" dirty="0">
                <a:latin typeface="Arial" panose="020B0604020202020204" pitchFamily="34" charset="0"/>
              </a:rPr>
              <a:t>字符的数据文件要压缩存储</a:t>
            </a:r>
            <a:r>
              <a:rPr lang="en-US" altLang="zh-CN" sz="2800" dirty="0">
                <a:latin typeface="Arial" panose="020B0604020202020204" pitchFamily="34" charset="0"/>
              </a:rPr>
              <a:t>.</a:t>
            </a:r>
            <a:r>
              <a:rPr lang="zh-CN" altLang="en-US" sz="2800" dirty="0">
                <a:latin typeface="Arial" panose="020B0604020202020204" pitchFamily="34" charset="0"/>
              </a:rPr>
              <a:t>各字符的出现</a:t>
            </a:r>
            <a:r>
              <a:rPr lang="zh-CN" altLang="en-US" sz="2800" dirty="0" smtClean="0">
                <a:latin typeface="Arial" panose="020B0604020202020204" pitchFamily="34" charset="0"/>
              </a:rPr>
              <a:t>频率见</a:t>
            </a:r>
            <a:r>
              <a:rPr lang="zh-CN" altLang="en-US" sz="2800" dirty="0">
                <a:latin typeface="Arial" panose="020B0604020202020204" pitchFamily="34" charset="0"/>
              </a:rPr>
              <a:t>下表</a:t>
            </a:r>
            <a:r>
              <a:rPr lang="en-US" altLang="zh-CN" sz="2800" dirty="0">
                <a:latin typeface="Arial" panose="020B0604020202020204" pitchFamily="34" charset="0"/>
              </a:rPr>
              <a:t>:</a:t>
            </a:r>
          </a:p>
          <a:p>
            <a:pPr marL="342900" marR="0" lvl="0" indent="-342900" algn="l" defTabSz="914400" rtl="0" eaLnBrk="1" fontAlgn="base" latinLnBrk="0" hangingPunct="1">
              <a:lnSpc>
                <a:spcPct val="100000"/>
              </a:lnSpc>
              <a:spcBef>
                <a:spcPct val="20000"/>
              </a:spcBef>
              <a:spcAft>
                <a:spcPct val="0"/>
              </a:spcAft>
              <a:buClr>
                <a:srgbClr val="3333CC"/>
              </a:buClr>
              <a:buSzPct val="60000"/>
              <a:buFont typeface="Wingdings" pitchFamily="2" charset="2"/>
              <a:buChar char="n"/>
              <a:tabLst/>
              <a:defRPr/>
            </a:pPr>
            <a:endParaRPr kumimoji="1" lang="en-US" altLang="zh-CN" sz="3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endParaRPr>
          </a:p>
          <a:p>
            <a:pPr marL="342900" marR="0" lvl="0" indent="-342900" algn="l" defTabSz="914400" rtl="0" eaLnBrk="1" fontAlgn="base" latinLnBrk="0" hangingPunct="1">
              <a:lnSpc>
                <a:spcPct val="100000"/>
              </a:lnSpc>
              <a:spcBef>
                <a:spcPct val="20000"/>
              </a:spcBef>
              <a:spcAft>
                <a:spcPct val="0"/>
              </a:spcAft>
              <a:buClr>
                <a:srgbClr val="3333CC"/>
              </a:buClr>
              <a:buSzPct val="60000"/>
              <a:buFont typeface="Wingdings" pitchFamily="2" charset="2"/>
              <a:buChar char="n"/>
              <a:tabLst/>
              <a:defRPr/>
            </a:pPr>
            <a:endParaRPr kumimoji="1" lang="en-US" altLang="zh-CN" sz="3200" b="0" i="0" u="none" strike="noStrike" kern="120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rgbClr val="3333CC"/>
              </a:buClr>
              <a:buSzPct val="60000"/>
              <a:buNone/>
              <a:tabLst/>
              <a:defRPr/>
            </a:pPr>
            <a:endParaRPr kumimoji="1" lang="en-US" altLang="zh-CN" sz="3200" b="0" i="0" u="none" strike="noStrike" kern="1200" cap="none" spc="0" normalizeH="0" baseline="0" noProof="0" dirty="0">
              <a:ln>
                <a:noFill/>
              </a:ln>
              <a:solidFill>
                <a:srgbClr val="00339B"/>
              </a:solidFill>
              <a:effectLst/>
              <a:uLnTx/>
              <a:uFillTx/>
              <a:latin typeface="Arial" panose="020B0604020202020204" pitchFamily="34" charset="0"/>
              <a:ea typeface="宋体" panose="02010600030101010101" pitchFamily="2" charset="-122"/>
            </a:endParaRPr>
          </a:p>
          <a:p>
            <a:pPr lvl="0" eaLnBrk="1" hangingPunct="1">
              <a:buClr>
                <a:srgbClr val="3333CC"/>
              </a:buClr>
            </a:pPr>
            <a:r>
              <a:rPr lang="zh-CN" altLang="en-US" sz="2800" dirty="0" smtClean="0">
                <a:latin typeface="Arial" panose="020B0604020202020204" pitchFamily="34" charset="0"/>
              </a:rPr>
              <a:t>需要多少存储量</a:t>
            </a:r>
            <a:r>
              <a:rPr lang="en-US" altLang="zh-CN" sz="2800" dirty="0" smtClean="0">
                <a:latin typeface="Arial" panose="020B0604020202020204" pitchFamily="34" charset="0"/>
              </a:rPr>
              <a:t>?</a:t>
            </a:r>
            <a:endParaRPr lang="en-US" altLang="zh-CN" sz="2800" dirty="0">
              <a:latin typeface="Arial" panose="020B0604020202020204" pitchFamily="34" charset="0"/>
            </a:endParaRPr>
          </a:p>
          <a:p>
            <a:pPr marL="0" indent="0" eaLnBrk="1" hangingPunct="1">
              <a:buClr>
                <a:srgbClr val="3333CC"/>
              </a:buClr>
              <a:buNone/>
            </a:pPr>
            <a:r>
              <a:rPr lang="zh-CN" altLang="en-US" sz="2800" dirty="0" smtClean="0">
                <a:latin typeface="Arial" panose="020B0604020202020204" pitchFamily="34" charset="0"/>
              </a:rPr>
              <a:t>    </a:t>
            </a:r>
            <a:r>
              <a:rPr lang="zh-CN" altLang="en-US" sz="2800" dirty="0" smtClean="0">
                <a:solidFill>
                  <a:srgbClr val="FF0000"/>
                </a:solidFill>
                <a:latin typeface="Arial" panose="020B0604020202020204" pitchFamily="34" charset="0"/>
              </a:rPr>
              <a:t>定长编码</a:t>
            </a:r>
            <a:r>
              <a:rPr lang="en-US" altLang="zh-CN" sz="2800" dirty="0">
                <a:latin typeface="Arial" panose="020B0604020202020204" pitchFamily="34" charset="0"/>
              </a:rPr>
              <a:t>: </a:t>
            </a:r>
            <a:r>
              <a:rPr lang="en-US" altLang="zh-CN" sz="2800" dirty="0" smtClean="0">
                <a:latin typeface="Arial" panose="020B0604020202020204" pitchFamily="34" charset="0"/>
              </a:rPr>
              <a:t>100,000×3=300,000bits</a:t>
            </a:r>
            <a:endParaRPr lang="en-US" altLang="zh-CN" sz="2800" dirty="0">
              <a:latin typeface="Arial" panose="020B0604020202020204" pitchFamily="34" charset="0"/>
            </a:endParaRPr>
          </a:p>
          <a:p>
            <a:pPr marL="0" lvl="0" indent="0" eaLnBrk="1" hangingPunct="1">
              <a:buClr>
                <a:srgbClr val="3333CC"/>
              </a:buClr>
              <a:buNone/>
            </a:pPr>
            <a:r>
              <a:rPr lang="zh-CN" altLang="en-US" sz="2800" dirty="0" smtClean="0">
                <a:latin typeface="Arial" panose="020B0604020202020204" pitchFamily="34" charset="0"/>
              </a:rPr>
              <a:t>    </a:t>
            </a:r>
            <a:r>
              <a:rPr lang="zh-CN" altLang="en-US" sz="2800" dirty="0" smtClean="0">
                <a:solidFill>
                  <a:srgbClr val="FF0000"/>
                </a:solidFill>
                <a:latin typeface="Arial" panose="020B0604020202020204" pitchFamily="34" charset="0"/>
              </a:rPr>
              <a:t>变长编码</a:t>
            </a:r>
            <a:r>
              <a:rPr lang="en-US" altLang="zh-CN" sz="2800" dirty="0">
                <a:latin typeface="Arial" panose="020B0604020202020204" pitchFamily="34" charset="0"/>
              </a:rPr>
              <a:t>: (45×1 + 13×3 + 12×3 + 16×3 + 9×4 + 5×4) ×1,000 = 224,000 </a:t>
            </a:r>
            <a:r>
              <a:rPr lang="en-US" altLang="zh-CN" sz="2800" dirty="0" smtClean="0">
                <a:latin typeface="Arial" panose="020B0604020202020204" pitchFamily="34" charset="0"/>
              </a:rPr>
              <a:t>bits</a:t>
            </a:r>
            <a:r>
              <a:rPr lang="zh-CN" altLang="en-US" sz="2800" dirty="0" smtClean="0">
                <a:latin typeface="Arial" panose="020B0604020202020204" pitchFamily="34" charset="0"/>
              </a:rPr>
              <a:t>，节省</a:t>
            </a:r>
            <a:r>
              <a:rPr kumimoji="1" lang="en-US" altLang="zh-CN" sz="2800" b="0" i="0" u="none" strike="noStrike" kern="1200" cap="none" spc="0" normalizeH="0" baseline="0" noProof="0" dirty="0" smtClean="0">
                <a:ln>
                  <a:noFill/>
                </a:ln>
                <a:effectLst/>
                <a:uLnTx/>
                <a:uFillTx/>
              </a:rPr>
              <a:t>25%</a:t>
            </a:r>
            <a:endParaRPr kumimoji="1" lang="en-US" altLang="zh-CN" sz="2800" b="0" i="0" u="none" strike="noStrike" kern="1200" cap="none" spc="0" normalizeH="0" baseline="0" noProof="0" dirty="0">
              <a:ln>
                <a:noFill/>
              </a:ln>
              <a:effectLst/>
              <a:uLnTx/>
              <a:uFillTx/>
              <a:latin typeface="Arial" panose="020B0604020202020204" pitchFamily="34" charset="0"/>
            </a:endParaRPr>
          </a:p>
        </p:txBody>
      </p:sp>
      <p:graphicFrame>
        <p:nvGraphicFramePr>
          <p:cNvPr id="7" name="Group 4"/>
          <p:cNvGraphicFramePr>
            <a:graphicFrameLocks noGrp="1"/>
          </p:cNvGraphicFramePr>
          <p:nvPr>
            <p:ph sz="half" idx="4294967295"/>
            <p:extLst>
              <p:ext uri="{D42A27DB-BD31-4B8C-83A1-F6EECF244321}">
                <p14:modId xmlns:p14="http://schemas.microsoft.com/office/powerpoint/2010/main" val="1631563583"/>
              </p:ext>
            </p:extLst>
          </p:nvPr>
        </p:nvGraphicFramePr>
        <p:xfrm>
          <a:off x="893648" y="3063876"/>
          <a:ext cx="7575438" cy="1584960"/>
        </p:xfrm>
        <a:graphic>
          <a:graphicData uri="http://schemas.openxmlformats.org/drawingml/2006/table">
            <a:tbl>
              <a:tblPr/>
              <a:tblGrid>
                <a:gridCol w="3398528">
                  <a:extLst>
                    <a:ext uri="{9D8B030D-6E8A-4147-A177-3AD203B41FA5}">
                      <a16:colId xmlns:a16="http://schemas.microsoft.com/office/drawing/2014/main" val="20000"/>
                    </a:ext>
                  </a:extLst>
                </a:gridCol>
                <a:gridCol w="635884">
                  <a:extLst>
                    <a:ext uri="{9D8B030D-6E8A-4147-A177-3AD203B41FA5}">
                      <a16:colId xmlns:a16="http://schemas.microsoft.com/office/drawing/2014/main" val="20001"/>
                    </a:ext>
                  </a:extLst>
                </a:gridCol>
                <a:gridCol w="637415">
                  <a:extLst>
                    <a:ext uri="{9D8B030D-6E8A-4147-A177-3AD203B41FA5}">
                      <a16:colId xmlns:a16="http://schemas.microsoft.com/office/drawing/2014/main" val="20002"/>
                    </a:ext>
                  </a:extLst>
                </a:gridCol>
                <a:gridCol w="709431">
                  <a:extLst>
                    <a:ext uri="{9D8B030D-6E8A-4147-A177-3AD203B41FA5}">
                      <a16:colId xmlns:a16="http://schemas.microsoft.com/office/drawing/2014/main" val="20003"/>
                    </a:ext>
                  </a:extLst>
                </a:gridCol>
                <a:gridCol w="635884">
                  <a:extLst>
                    <a:ext uri="{9D8B030D-6E8A-4147-A177-3AD203B41FA5}">
                      <a16:colId xmlns:a16="http://schemas.microsoft.com/office/drawing/2014/main" val="20004"/>
                    </a:ext>
                  </a:extLst>
                </a:gridCol>
                <a:gridCol w="779914">
                  <a:extLst>
                    <a:ext uri="{9D8B030D-6E8A-4147-A177-3AD203B41FA5}">
                      <a16:colId xmlns:a16="http://schemas.microsoft.com/office/drawing/2014/main" val="20005"/>
                    </a:ext>
                  </a:extLst>
                </a:gridCol>
                <a:gridCol w="778382">
                  <a:extLst>
                    <a:ext uri="{9D8B030D-6E8A-4147-A177-3AD203B41FA5}">
                      <a16:colId xmlns:a16="http://schemas.microsoft.com/office/drawing/2014/main" val="20006"/>
                    </a:ext>
                  </a:extLst>
                </a:gridCol>
              </a:tblGrid>
              <a:tr h="375726">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1" u="none" strike="noStrike" cap="none" normalizeH="0" baseline="0" smtClean="0">
                          <a:ln>
                            <a:noFill/>
                          </a:ln>
                          <a:solidFill>
                            <a:schemeClr val="tx1"/>
                          </a:solidFill>
                          <a:effectLst/>
                          <a:latin typeface="Times New Roman" pitchFamily="18" charset="0"/>
                          <a:ea typeface="宋体" pitchFamily="2"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1" u="none" strike="noStrike" cap="none" normalizeH="0" baseline="0" smtClean="0">
                          <a:ln>
                            <a:noFill/>
                          </a:ln>
                          <a:solidFill>
                            <a:schemeClr val="tx1"/>
                          </a:solidFill>
                          <a:effectLst/>
                          <a:latin typeface="Times New Roman" pitchFamily="18" charset="0"/>
                          <a:ea typeface="宋体" pitchFamily="2"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1" u="none" strike="noStrike" cap="none" normalizeH="0" baseline="0" smtClean="0">
                          <a:ln>
                            <a:noFill/>
                          </a:ln>
                          <a:solidFill>
                            <a:schemeClr val="tx1"/>
                          </a:solidFill>
                          <a:effectLst/>
                          <a:latin typeface="Times New Roman" pitchFamily="18" charset="0"/>
                          <a:ea typeface="宋体" pitchFamily="2"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1" u="none" strike="noStrike" cap="none" normalizeH="0" baseline="0" smtClean="0">
                          <a:ln>
                            <a:noFill/>
                          </a:ln>
                          <a:solidFill>
                            <a:schemeClr val="tx1"/>
                          </a:solidFill>
                          <a:effectLst/>
                          <a:latin typeface="Times New Roman" pitchFamily="18" charset="0"/>
                          <a:ea typeface="宋体" pitchFamily="2"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1" u="none" strike="noStrike" cap="none" normalizeH="0" baseline="0" smtClean="0">
                          <a:ln>
                            <a:noFill/>
                          </a:ln>
                          <a:solidFill>
                            <a:schemeClr val="tx1"/>
                          </a:solidFill>
                          <a:effectLst/>
                          <a:latin typeface="Times New Roman" pitchFamily="18" charset="0"/>
                          <a:ea typeface="宋体" pitchFamily="2" charset="-122"/>
                        </a:rPr>
                        <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1" u="none" strike="noStrike" cap="none" normalizeH="0" baseline="0" smtClean="0">
                          <a:ln>
                            <a:noFill/>
                          </a:ln>
                          <a:solidFill>
                            <a:schemeClr val="tx1"/>
                          </a:solidFill>
                          <a:effectLst/>
                          <a:latin typeface="Times New Roman" pitchFamily="18" charset="0"/>
                          <a:ea typeface="宋体" pitchFamily="2" charset="-122"/>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70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rPr>
                        <a:t>Frequency</a:t>
                      </a:r>
                      <a:endParaRPr kumimoji="0" lang="zh-CN" altLang="en-US" sz="20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rPr>
                        <a:t>45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rPr>
                        <a:t>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8336">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rPr>
                        <a:t>Fixed-length codeword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rPr>
                        <a:t>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rPr>
                        <a:t>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rPr>
                        <a:t>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rPr>
                        <a:t>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rPr>
                        <a:t>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rPr>
                        <a:t>101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70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rPr>
                        <a:t>Variable-length </a:t>
                      </a:r>
                      <a:r>
                        <a:rPr kumimoji="0" lang="en-US" altLang="zh-CN" sz="2000" b="0" i="0" u="none" strike="noStrike" cap="none" normalizeH="0" baseline="0" dirty="0" err="1" smtClean="0">
                          <a:ln>
                            <a:noFill/>
                          </a:ln>
                          <a:solidFill>
                            <a:schemeClr val="tx1"/>
                          </a:solidFill>
                          <a:effectLst/>
                          <a:latin typeface="Times New Roman" pitchFamily="18" charset="0"/>
                          <a:ea typeface="宋体" pitchFamily="2" charset="-122"/>
                        </a:rPr>
                        <a:t>codeword</a:t>
                      </a:r>
                      <a:endPar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rPr>
                        <a:t>101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rPr>
                        <a:t>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rPr>
                        <a:t>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rPr>
                        <a:t>1101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rPr>
                        <a:t>1100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769754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标题 1">
            <a:extLst>
              <a:ext uri="{FF2B5EF4-FFF2-40B4-BE49-F238E27FC236}">
                <a16:creationId xmlns:a16="http://schemas.microsoft.com/office/drawing/2014/main" id="{6D8B0BC6-239F-CE41-A3E9-A368DABE131B}"/>
              </a:ext>
            </a:extLst>
          </p:cNvPr>
          <p:cNvSpPr>
            <a:spLocks noGrp="1"/>
          </p:cNvSpPr>
          <p:nvPr>
            <p:ph type="title"/>
          </p:nvPr>
        </p:nvSpPr>
        <p:spPr/>
        <p:txBody>
          <a:bodyPr/>
          <a:lstStyle/>
          <a:p>
            <a:pPr eaLnBrk="1" hangingPunct="1"/>
            <a:r>
              <a:rPr lang="zh-CN" altLang="en-US" dirty="0">
                <a:solidFill>
                  <a:srgbClr val="00339B"/>
                </a:solidFill>
                <a:latin typeface="Arial" panose="020B0604020202020204" pitchFamily="34" charset="0"/>
              </a:rPr>
              <a:t>霍夫曼</a:t>
            </a:r>
            <a:r>
              <a:rPr lang="zh-CN" altLang="en-US" dirty="0"/>
              <a:t>编码</a:t>
            </a:r>
          </a:p>
        </p:txBody>
      </p:sp>
      <p:sp>
        <p:nvSpPr>
          <p:cNvPr id="3" name="内容占位符 2">
            <a:extLst>
              <a:ext uri="{FF2B5EF4-FFF2-40B4-BE49-F238E27FC236}">
                <a16:creationId xmlns:a16="http://schemas.microsoft.com/office/drawing/2014/main" id="{8D1F3051-BE6A-F145-BFA4-0139BF34A6DC}"/>
              </a:ext>
            </a:extLst>
          </p:cNvPr>
          <p:cNvSpPr>
            <a:spLocks noGrp="1"/>
          </p:cNvSpPr>
          <p:nvPr>
            <p:ph idx="1"/>
          </p:nvPr>
        </p:nvSpPr>
        <p:spPr>
          <a:xfrm>
            <a:off x="566057" y="1976438"/>
            <a:ext cx="8486775" cy="4724400"/>
          </a:xfrm>
        </p:spPr>
        <p:txBody>
          <a:bodyPr>
            <a:noAutofit/>
          </a:bodyPr>
          <a:lstStyle/>
          <a:p>
            <a:pPr eaLnBrk="1" hangingPunct="1">
              <a:buFont typeface="Wingdings" charset="0"/>
              <a:buChar char="n"/>
              <a:defRPr/>
            </a:pPr>
            <a:r>
              <a:rPr lang="zh-CN" altLang="en-US" sz="2800" dirty="0"/>
              <a:t>前缀码</a:t>
            </a:r>
            <a:endParaRPr lang="en-US" altLang="zh-CN" sz="2800" dirty="0"/>
          </a:p>
          <a:p>
            <a:pPr lvl="1" eaLnBrk="1" hangingPunct="1">
              <a:buFont typeface="Wingdings" charset="0"/>
              <a:buChar char="n"/>
              <a:defRPr/>
            </a:pPr>
            <a:r>
              <a:rPr lang="zh-CN" altLang="en-US" dirty="0"/>
              <a:t>没有任何码字是其他码字的</a:t>
            </a:r>
            <a:r>
              <a:rPr lang="zh-CN" altLang="en-US" dirty="0" smtClean="0"/>
              <a:t>前缀</a:t>
            </a:r>
            <a:endParaRPr lang="en-US" altLang="zh-CN" dirty="0" smtClean="0"/>
          </a:p>
          <a:p>
            <a:pPr lvl="1" eaLnBrk="1" hangingPunct="1">
              <a:buFont typeface="Wingdings" charset="0"/>
              <a:buChar char="n"/>
              <a:defRPr/>
            </a:pPr>
            <a:r>
              <a:rPr lang="zh-CN" altLang="en-US" dirty="0"/>
              <a:t>编码：将每个码字连接起来即可</a:t>
            </a:r>
            <a:endParaRPr lang="en-US" altLang="zh-CN" dirty="0"/>
          </a:p>
          <a:p>
            <a:pPr lvl="1" eaLnBrk="1" hangingPunct="1">
              <a:buFont typeface="Wingdings" charset="0"/>
              <a:buChar char="n"/>
              <a:defRPr/>
            </a:pPr>
            <a:r>
              <a:rPr lang="zh-CN" altLang="en-US" dirty="0"/>
              <a:t>解码：需要从一串编码中解码出每个码字</a:t>
            </a:r>
            <a:endParaRPr lang="en-US" altLang="zh-CN" dirty="0" smtClean="0"/>
          </a:p>
          <a:p>
            <a:pPr lvl="1" eaLnBrk="1" hangingPunct="1">
              <a:buFont typeface="Wingdings" charset="0"/>
              <a:buChar char="n"/>
              <a:defRPr/>
            </a:pPr>
            <a:r>
              <a:rPr lang="zh-CN" altLang="en-US" dirty="0" smtClean="0"/>
              <a:t>前缀码的好处简化了编码和解码</a:t>
            </a:r>
            <a:endParaRPr lang="en-US" altLang="zh-CN" dirty="0" smtClean="0"/>
          </a:p>
          <a:p>
            <a:pPr lvl="1" eaLnBrk="1" hangingPunct="1">
              <a:buFont typeface="Wingdings" charset="0"/>
              <a:buChar char="n"/>
              <a:defRPr/>
            </a:pPr>
            <a:r>
              <a:rPr lang="en-US" altLang="zh-CN" dirty="0" smtClean="0">
                <a:ea typeface="宋体" panose="02010600030101010101" pitchFamily="2" charset="-122"/>
              </a:rPr>
              <a:t>001011101</a:t>
            </a:r>
            <a:r>
              <a:rPr lang="en-US" altLang="zh-CN" dirty="0">
                <a:ea typeface="宋体" panose="02010600030101010101" pitchFamily="2" charset="-122"/>
              </a:rPr>
              <a:t>→  0· 0·101·1101→ </a:t>
            </a:r>
            <a:r>
              <a:rPr lang="en-US" altLang="zh-CN" dirty="0" err="1">
                <a:ea typeface="宋体" panose="02010600030101010101" pitchFamily="2" charset="-122"/>
              </a:rPr>
              <a:t>aabe</a:t>
            </a:r>
            <a:endParaRPr lang="en-US" altLang="zh-CN" dirty="0"/>
          </a:p>
          <a:p>
            <a:pPr eaLnBrk="1" hangingPunct="1">
              <a:buFont typeface="Wingdings" charset="0"/>
              <a:buChar char="n"/>
              <a:defRPr/>
            </a:pPr>
            <a:r>
              <a:rPr lang="zh-CN" altLang="en-US" sz="2800" dirty="0" smtClean="0"/>
              <a:t>将</a:t>
            </a:r>
            <a:r>
              <a:rPr lang="zh-CN" altLang="en-US" sz="2800" dirty="0"/>
              <a:t>一个字符的编码解释为从根至该字符的</a:t>
            </a:r>
            <a:r>
              <a:rPr lang="zh-CN" altLang="en-US" sz="2800" dirty="0" smtClean="0"/>
              <a:t>路径，其中</a:t>
            </a:r>
            <a:r>
              <a:rPr lang="en-US" altLang="zh-CN" sz="2800" dirty="0"/>
              <a:t>0</a:t>
            </a:r>
            <a:r>
              <a:rPr lang="zh-CN" altLang="en-US" sz="2800" dirty="0" smtClean="0"/>
              <a:t>表示转</a:t>
            </a:r>
            <a:r>
              <a:rPr lang="zh-CN" altLang="en-US" sz="2800" dirty="0"/>
              <a:t>向左子</a:t>
            </a:r>
            <a:r>
              <a:rPr lang="zh-CN" altLang="en-US" sz="2800" dirty="0" smtClean="0"/>
              <a:t>节点，</a:t>
            </a:r>
            <a:r>
              <a:rPr lang="en-US" altLang="zh-CN" sz="2800" dirty="0" smtClean="0"/>
              <a:t>1</a:t>
            </a:r>
            <a:r>
              <a:rPr lang="zh-CN" altLang="en-US" sz="2800" dirty="0" smtClean="0"/>
              <a:t>表示转</a:t>
            </a:r>
            <a:r>
              <a:rPr lang="zh-CN" altLang="en-US" sz="2800" dirty="0"/>
              <a:t>向右子</a:t>
            </a:r>
            <a:r>
              <a:rPr lang="zh-CN" altLang="en-US" sz="2800" dirty="0" smtClean="0"/>
              <a:t>节点，则可以</a:t>
            </a:r>
            <a:r>
              <a:rPr lang="zh-CN" altLang="en-US" sz="2800" dirty="0"/>
              <a:t>构造出一棵与编码序列相符的</a:t>
            </a:r>
            <a:r>
              <a:rPr lang="zh-CN" altLang="en-US" sz="2800" dirty="0" smtClean="0"/>
              <a:t>二叉树</a:t>
            </a:r>
            <a:endParaRPr lang="en-US" altLang="zh-CN" sz="2800" dirty="0"/>
          </a:p>
        </p:txBody>
      </p:sp>
      <p:sp>
        <p:nvSpPr>
          <p:cNvPr id="139267" name="幻灯片编号占位符 3">
            <a:extLst>
              <a:ext uri="{FF2B5EF4-FFF2-40B4-BE49-F238E27FC236}">
                <a16:creationId xmlns:a16="http://schemas.microsoft.com/office/drawing/2014/main" id="{C6E85DF2-67D5-BE44-AF76-E959A40ACB32}"/>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23082C5-F72F-B641-9F1E-3010B6F74943}"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altLang="zh-CN" sz="1400" b="0" i="0" u="none" strike="noStrike" kern="120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15286995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标题 1">
            <a:extLst>
              <a:ext uri="{FF2B5EF4-FFF2-40B4-BE49-F238E27FC236}">
                <a16:creationId xmlns:a16="http://schemas.microsoft.com/office/drawing/2014/main" id="{39A37099-D737-454F-A2F0-61382AF88ACB}"/>
              </a:ext>
            </a:extLst>
          </p:cNvPr>
          <p:cNvSpPr>
            <a:spLocks noGrp="1"/>
          </p:cNvSpPr>
          <p:nvPr>
            <p:ph type="title"/>
          </p:nvPr>
        </p:nvSpPr>
        <p:spPr/>
        <p:txBody>
          <a:bodyPr/>
          <a:lstStyle/>
          <a:p>
            <a:pPr eaLnBrk="1" hangingPunct="1"/>
            <a:r>
              <a:rPr lang="zh-CN" altLang="en-US">
                <a:solidFill>
                  <a:srgbClr val="00339B"/>
                </a:solidFill>
                <a:latin typeface="Arial" panose="020B0604020202020204" pitchFamily="34" charset="0"/>
              </a:rPr>
              <a:t>霍夫曼</a:t>
            </a:r>
            <a:r>
              <a:rPr lang="zh-CN" altLang="en-US"/>
              <a:t>编码</a:t>
            </a:r>
          </a:p>
        </p:txBody>
      </p:sp>
      <p:sp>
        <p:nvSpPr>
          <p:cNvPr id="138242" name="内容占位符 2">
            <a:extLst>
              <a:ext uri="{FF2B5EF4-FFF2-40B4-BE49-F238E27FC236}">
                <a16:creationId xmlns:a16="http://schemas.microsoft.com/office/drawing/2014/main" id="{51EF8797-55C3-FB46-A235-A238A13528A7}"/>
              </a:ext>
            </a:extLst>
          </p:cNvPr>
          <p:cNvSpPr>
            <a:spLocks noGrp="1"/>
          </p:cNvSpPr>
          <p:nvPr>
            <p:ph idx="1"/>
          </p:nvPr>
        </p:nvSpPr>
        <p:spPr>
          <a:xfrm>
            <a:off x="669925" y="2068513"/>
            <a:ext cx="7772400" cy="4114800"/>
          </a:xfrm>
        </p:spPr>
        <p:txBody>
          <a:bodyPr/>
          <a:lstStyle/>
          <a:p>
            <a:pPr eaLnBrk="1" hangingPunct="1"/>
            <a:r>
              <a:rPr lang="zh-CN" altLang="en-US" dirty="0" smtClean="0"/>
              <a:t>定</a:t>
            </a:r>
            <a:r>
              <a:rPr lang="zh-CN" altLang="en-US" dirty="0"/>
              <a:t>长和变长编码形成的编码树</a:t>
            </a:r>
          </a:p>
        </p:txBody>
      </p:sp>
      <p:sp>
        <p:nvSpPr>
          <p:cNvPr id="138243" name="幻灯片编号占位符 3">
            <a:extLst>
              <a:ext uri="{FF2B5EF4-FFF2-40B4-BE49-F238E27FC236}">
                <a16:creationId xmlns:a16="http://schemas.microsoft.com/office/drawing/2014/main" id="{57D68250-FF4A-3142-A624-FD44AECC25A5}"/>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2326896-2E8C-AA4B-BB40-042543BD8CE5}"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graphicFrame>
        <p:nvGraphicFramePr>
          <p:cNvPr id="5" name="Object 4">
            <a:extLst>
              <a:ext uri="{FF2B5EF4-FFF2-40B4-BE49-F238E27FC236}">
                <a16:creationId xmlns:a16="http://schemas.microsoft.com/office/drawing/2014/main" id="{69ABC990-6697-B54E-9809-FC7F11A34716}"/>
              </a:ext>
            </a:extLst>
          </p:cNvPr>
          <p:cNvGraphicFramePr>
            <a:graphicFrameLocks noChangeAspect="1"/>
          </p:cNvGraphicFramePr>
          <p:nvPr/>
        </p:nvGraphicFramePr>
        <p:xfrm>
          <a:off x="511175" y="3111500"/>
          <a:ext cx="3887788" cy="2787650"/>
        </p:xfrm>
        <a:graphic>
          <a:graphicData uri="http://schemas.openxmlformats.org/presentationml/2006/ole">
            <mc:AlternateContent xmlns:mc="http://schemas.openxmlformats.org/markup-compatibility/2006">
              <mc:Choice xmlns:v="urn:schemas-microsoft-com:vml" Requires="v">
                <p:oleObj spid="_x0000_s321568" name="位图图像" r:id="rId3" imgW="1727200" imgH="1238250" progId="Paint.Picture">
                  <p:embed/>
                </p:oleObj>
              </mc:Choice>
              <mc:Fallback>
                <p:oleObj name="位图图像" r:id="rId3" imgW="1727200" imgH="1238250" progId="Paint.Picture">
                  <p:embed/>
                  <p:pic>
                    <p:nvPicPr>
                      <p:cNvPr id="5" name="Object 4">
                        <a:extLst>
                          <a:ext uri="{FF2B5EF4-FFF2-40B4-BE49-F238E27FC236}">
                            <a16:creationId xmlns:a16="http://schemas.microsoft.com/office/drawing/2014/main" id="{69ABC990-6697-B54E-9809-FC7F11A347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175" y="3111500"/>
                        <a:ext cx="3887788" cy="278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pic>
        <p:nvPicPr>
          <p:cNvPr id="6" name="Picture 5">
            <a:extLst>
              <a:ext uri="{FF2B5EF4-FFF2-40B4-BE49-F238E27FC236}">
                <a16:creationId xmlns:a16="http://schemas.microsoft.com/office/drawing/2014/main" id="{AFEF5C62-7921-904D-BD80-5237408B02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2800" y="2682875"/>
            <a:ext cx="3960813" cy="339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6" name="文本框 6">
            <a:extLst>
              <a:ext uri="{FF2B5EF4-FFF2-40B4-BE49-F238E27FC236}">
                <a16:creationId xmlns:a16="http://schemas.microsoft.com/office/drawing/2014/main" id="{B95459DE-A2B9-484E-84FE-60FFA51E4E5B}"/>
              </a:ext>
            </a:extLst>
          </p:cNvPr>
          <p:cNvSpPr txBox="1">
            <a:spLocks noChangeArrowheads="1"/>
          </p:cNvSpPr>
          <p:nvPr/>
        </p:nvSpPr>
        <p:spPr bwMode="auto">
          <a:xfrm>
            <a:off x="3737430" y="6206094"/>
            <a:ext cx="49842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最优编码树，每个非叶子节点都有两个子节点</a:t>
            </a:r>
          </a:p>
        </p:txBody>
      </p:sp>
    </p:spTree>
    <p:extLst>
      <p:ext uri="{BB962C8B-B14F-4D97-AF65-F5344CB8AC3E}">
        <p14:creationId xmlns:p14="http://schemas.microsoft.com/office/powerpoint/2010/main" val="28679409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标题 1">
            <a:extLst>
              <a:ext uri="{FF2B5EF4-FFF2-40B4-BE49-F238E27FC236}">
                <a16:creationId xmlns:a16="http://schemas.microsoft.com/office/drawing/2014/main" id="{39A37099-D737-454F-A2F0-61382AF88ACB}"/>
              </a:ext>
            </a:extLst>
          </p:cNvPr>
          <p:cNvSpPr>
            <a:spLocks noGrp="1"/>
          </p:cNvSpPr>
          <p:nvPr>
            <p:ph type="title"/>
          </p:nvPr>
        </p:nvSpPr>
        <p:spPr/>
        <p:txBody>
          <a:bodyPr/>
          <a:lstStyle/>
          <a:p>
            <a:pPr eaLnBrk="1" hangingPunct="1"/>
            <a:r>
              <a:rPr lang="zh-CN" altLang="en-US">
                <a:solidFill>
                  <a:srgbClr val="00339B"/>
                </a:solidFill>
                <a:latin typeface="Arial" panose="020B0604020202020204" pitchFamily="34" charset="0"/>
              </a:rPr>
              <a:t>霍夫曼</a:t>
            </a:r>
            <a:r>
              <a:rPr lang="zh-CN" altLang="en-US"/>
              <a:t>编码</a:t>
            </a:r>
          </a:p>
        </p:txBody>
      </p:sp>
      <p:sp>
        <p:nvSpPr>
          <p:cNvPr id="138242" name="内容占位符 2">
            <a:extLst>
              <a:ext uri="{FF2B5EF4-FFF2-40B4-BE49-F238E27FC236}">
                <a16:creationId xmlns:a16="http://schemas.microsoft.com/office/drawing/2014/main" id="{51EF8797-55C3-FB46-A235-A238A13528A7}"/>
              </a:ext>
            </a:extLst>
          </p:cNvPr>
          <p:cNvSpPr>
            <a:spLocks noGrp="1"/>
          </p:cNvSpPr>
          <p:nvPr>
            <p:ph idx="1"/>
          </p:nvPr>
        </p:nvSpPr>
        <p:spPr>
          <a:xfrm>
            <a:off x="419100" y="2068513"/>
            <a:ext cx="8524875" cy="4114800"/>
          </a:xfrm>
        </p:spPr>
        <p:txBody>
          <a:bodyPr/>
          <a:lstStyle/>
          <a:p>
            <a:pPr eaLnBrk="1" hangingPunct="1"/>
            <a:r>
              <a:rPr kumimoji="0" lang="zh-CN" altLang="en-US" sz="2800" dirty="0" smtClean="0">
                <a:solidFill>
                  <a:srgbClr val="000000"/>
                </a:solidFill>
                <a:latin typeface="Times New Roman"/>
                <a:ea typeface="宋体" panose="02010600030101010101" pitchFamily="2" charset="-122"/>
              </a:rPr>
              <a:t>给定</a:t>
            </a:r>
            <a:r>
              <a:rPr kumimoji="0" lang="zh-CN" altLang="en-US" sz="2800" dirty="0">
                <a:solidFill>
                  <a:srgbClr val="000000"/>
                </a:solidFill>
                <a:latin typeface="Times New Roman"/>
                <a:ea typeface="宋体" panose="02010600030101010101" pitchFamily="2" charset="-122"/>
              </a:rPr>
              <a:t>对应一种前缀编码的二叉树</a:t>
            </a:r>
            <a:r>
              <a:rPr kumimoji="0" lang="en-US" altLang="zh-CN" sz="2800" dirty="0">
                <a:solidFill>
                  <a:srgbClr val="000000"/>
                </a:solidFill>
                <a:latin typeface="Times New Roman"/>
                <a:ea typeface="宋体" panose="02010600030101010101" pitchFamily="2" charset="-122"/>
              </a:rPr>
              <a:t>T,</a:t>
            </a:r>
            <a:r>
              <a:rPr kumimoji="0" lang="zh-CN" altLang="en-US" sz="2800" dirty="0">
                <a:solidFill>
                  <a:srgbClr val="000000"/>
                </a:solidFill>
                <a:latin typeface="Times New Roman"/>
                <a:ea typeface="宋体" panose="02010600030101010101" pitchFamily="2" charset="-122"/>
              </a:rPr>
              <a:t>很容易计算出编码一个文件所需的位数</a:t>
            </a:r>
            <a:r>
              <a:rPr kumimoji="0" lang="en-US" altLang="zh-CN" sz="2800" dirty="0">
                <a:solidFill>
                  <a:srgbClr val="000000"/>
                </a:solidFill>
                <a:latin typeface="Times New Roman"/>
                <a:ea typeface="宋体" panose="02010600030101010101" pitchFamily="2" charset="-122"/>
              </a:rPr>
              <a:t>.</a:t>
            </a:r>
            <a:r>
              <a:rPr kumimoji="0" lang="zh-CN" altLang="en-US" sz="2800" dirty="0">
                <a:solidFill>
                  <a:srgbClr val="000000"/>
                </a:solidFill>
                <a:latin typeface="Times New Roman"/>
                <a:ea typeface="宋体" panose="02010600030101010101" pitchFamily="2" charset="-122"/>
              </a:rPr>
              <a:t>对字母表</a:t>
            </a:r>
            <a:r>
              <a:rPr kumimoji="0" lang="en-US" altLang="zh-CN" sz="2800" dirty="0">
                <a:solidFill>
                  <a:srgbClr val="000000"/>
                </a:solidFill>
                <a:latin typeface="Times New Roman"/>
                <a:ea typeface="宋体" panose="02010600030101010101" pitchFamily="2" charset="-122"/>
              </a:rPr>
              <a:t>C</a:t>
            </a:r>
            <a:r>
              <a:rPr kumimoji="0" lang="zh-CN" altLang="en-US" sz="2800" dirty="0">
                <a:solidFill>
                  <a:srgbClr val="000000"/>
                </a:solidFill>
                <a:latin typeface="Times New Roman"/>
                <a:ea typeface="宋体" panose="02010600030101010101" pitchFamily="2" charset="-122"/>
              </a:rPr>
              <a:t>中的每个字符</a:t>
            </a:r>
            <a:r>
              <a:rPr kumimoji="0" lang="en-US" altLang="zh-CN" sz="2800" dirty="0">
                <a:solidFill>
                  <a:srgbClr val="000000"/>
                </a:solidFill>
                <a:latin typeface="Times New Roman"/>
                <a:ea typeface="宋体" panose="02010600030101010101" pitchFamily="2" charset="-122"/>
              </a:rPr>
              <a:t>c,</a:t>
            </a:r>
            <a:r>
              <a:rPr kumimoji="0" lang="zh-CN" altLang="en-US" sz="2800" dirty="0">
                <a:solidFill>
                  <a:srgbClr val="000000"/>
                </a:solidFill>
                <a:latin typeface="Times New Roman"/>
                <a:ea typeface="宋体" panose="02010600030101010101" pitchFamily="2" charset="-122"/>
              </a:rPr>
              <a:t>设</a:t>
            </a:r>
            <a:r>
              <a:rPr kumimoji="0" lang="en-US" altLang="zh-CN" sz="2800" i="1" dirty="0">
                <a:solidFill>
                  <a:srgbClr val="000000"/>
                </a:solidFill>
                <a:latin typeface="Times New Roman"/>
                <a:ea typeface="宋体" panose="02010600030101010101" pitchFamily="2" charset="-122"/>
              </a:rPr>
              <a:t>f </a:t>
            </a:r>
            <a:r>
              <a:rPr kumimoji="0" lang="en-US" altLang="zh-CN" sz="2800" dirty="0">
                <a:solidFill>
                  <a:srgbClr val="000000"/>
                </a:solidFill>
                <a:latin typeface="Times New Roman"/>
                <a:ea typeface="宋体" panose="02010600030101010101" pitchFamily="2" charset="-122"/>
              </a:rPr>
              <a:t>(</a:t>
            </a:r>
            <a:r>
              <a:rPr kumimoji="0" lang="en-US" altLang="zh-CN" sz="2800" i="1" dirty="0">
                <a:solidFill>
                  <a:srgbClr val="000000"/>
                </a:solidFill>
                <a:latin typeface="Times New Roman"/>
                <a:ea typeface="宋体" panose="02010600030101010101" pitchFamily="2" charset="-122"/>
              </a:rPr>
              <a:t>c</a:t>
            </a:r>
            <a:r>
              <a:rPr kumimoji="0" lang="en-US" altLang="zh-CN" sz="2800" dirty="0">
                <a:solidFill>
                  <a:srgbClr val="000000"/>
                </a:solidFill>
                <a:latin typeface="Times New Roman"/>
                <a:ea typeface="宋体" panose="02010600030101010101" pitchFamily="2" charset="-122"/>
              </a:rPr>
              <a:t>)</a:t>
            </a:r>
            <a:r>
              <a:rPr kumimoji="0" lang="zh-CN" altLang="en-US" sz="2800" dirty="0">
                <a:solidFill>
                  <a:srgbClr val="000000"/>
                </a:solidFill>
                <a:latin typeface="Times New Roman"/>
                <a:ea typeface="宋体" panose="02010600030101010101" pitchFamily="2" charset="-122"/>
              </a:rPr>
              <a:t>表示</a:t>
            </a:r>
            <a:r>
              <a:rPr kumimoji="0" lang="en-US" altLang="zh-CN" sz="2800" dirty="0">
                <a:solidFill>
                  <a:srgbClr val="000000"/>
                </a:solidFill>
                <a:latin typeface="Times New Roman"/>
                <a:ea typeface="宋体" panose="02010600030101010101" pitchFamily="2" charset="-122"/>
              </a:rPr>
              <a:t>c</a:t>
            </a:r>
            <a:r>
              <a:rPr kumimoji="0" lang="zh-CN" altLang="en-US" sz="2800" dirty="0">
                <a:solidFill>
                  <a:srgbClr val="000000"/>
                </a:solidFill>
                <a:latin typeface="Times New Roman"/>
                <a:ea typeface="宋体" panose="02010600030101010101" pitchFamily="2" charset="-122"/>
              </a:rPr>
              <a:t>在文件中出现的频率</a:t>
            </a:r>
            <a:r>
              <a:rPr kumimoji="0" lang="en-US" altLang="zh-CN" sz="2800" dirty="0">
                <a:solidFill>
                  <a:srgbClr val="000000"/>
                </a:solidFill>
                <a:latin typeface="Times New Roman"/>
                <a:ea typeface="宋体" panose="02010600030101010101" pitchFamily="2" charset="-122"/>
              </a:rPr>
              <a:t>, </a:t>
            </a:r>
            <a:r>
              <a:rPr kumimoji="0" lang="en-US" altLang="zh-CN" sz="2800" i="1" dirty="0" err="1">
                <a:solidFill>
                  <a:srgbClr val="000000"/>
                </a:solidFill>
                <a:latin typeface="Times New Roman"/>
                <a:ea typeface="宋体" panose="02010600030101010101" pitchFamily="2" charset="-122"/>
              </a:rPr>
              <a:t>d</a:t>
            </a:r>
            <a:r>
              <a:rPr kumimoji="0" lang="en-US" altLang="zh-CN" sz="2800" i="1" baseline="-25000" dirty="0" err="1">
                <a:solidFill>
                  <a:srgbClr val="000000"/>
                </a:solidFill>
                <a:latin typeface="Times New Roman"/>
                <a:ea typeface="宋体" panose="02010600030101010101" pitchFamily="2" charset="-122"/>
              </a:rPr>
              <a:t>T</a:t>
            </a:r>
            <a:r>
              <a:rPr kumimoji="0" lang="en-US" altLang="zh-CN" sz="2800" dirty="0">
                <a:solidFill>
                  <a:srgbClr val="000000"/>
                </a:solidFill>
                <a:latin typeface="Times New Roman"/>
                <a:ea typeface="宋体" panose="02010600030101010101" pitchFamily="2" charset="-122"/>
              </a:rPr>
              <a:t>(</a:t>
            </a:r>
            <a:r>
              <a:rPr kumimoji="0" lang="en-US" altLang="zh-CN" sz="2800" i="1" dirty="0">
                <a:solidFill>
                  <a:srgbClr val="000000"/>
                </a:solidFill>
                <a:latin typeface="Times New Roman"/>
                <a:ea typeface="宋体" panose="02010600030101010101" pitchFamily="2" charset="-122"/>
              </a:rPr>
              <a:t>c</a:t>
            </a:r>
            <a:r>
              <a:rPr kumimoji="0" lang="en-US" altLang="zh-CN" sz="2800" dirty="0">
                <a:solidFill>
                  <a:srgbClr val="000000"/>
                </a:solidFill>
                <a:latin typeface="Times New Roman"/>
                <a:ea typeface="宋体" panose="02010600030101010101" pitchFamily="2" charset="-122"/>
              </a:rPr>
              <a:t>) </a:t>
            </a:r>
            <a:r>
              <a:rPr kumimoji="0" lang="zh-CN" altLang="en-US" sz="2800" dirty="0">
                <a:solidFill>
                  <a:srgbClr val="000000"/>
                </a:solidFill>
                <a:latin typeface="Times New Roman"/>
                <a:ea typeface="宋体" panose="02010600030101010101" pitchFamily="2" charset="-122"/>
              </a:rPr>
              <a:t>表示</a:t>
            </a:r>
            <a:r>
              <a:rPr kumimoji="0" lang="en-US" altLang="zh-CN" sz="2800" dirty="0">
                <a:solidFill>
                  <a:srgbClr val="000000"/>
                </a:solidFill>
                <a:latin typeface="Times New Roman"/>
                <a:ea typeface="宋体" panose="02010600030101010101" pitchFamily="2" charset="-122"/>
              </a:rPr>
              <a:t>c</a:t>
            </a:r>
            <a:r>
              <a:rPr kumimoji="0" lang="zh-CN" altLang="en-US" sz="2800" dirty="0">
                <a:solidFill>
                  <a:srgbClr val="000000"/>
                </a:solidFill>
                <a:latin typeface="Times New Roman"/>
                <a:ea typeface="宋体" panose="02010600030101010101" pitchFamily="2" charset="-122"/>
              </a:rPr>
              <a:t>的叶子在树中的深度</a:t>
            </a:r>
            <a:r>
              <a:rPr kumimoji="0" lang="en-US" altLang="zh-CN" sz="2800" dirty="0">
                <a:solidFill>
                  <a:srgbClr val="000000"/>
                </a:solidFill>
                <a:latin typeface="Times New Roman"/>
                <a:ea typeface="宋体" panose="02010600030101010101" pitchFamily="2" charset="-122"/>
              </a:rPr>
              <a:t>.</a:t>
            </a:r>
            <a:r>
              <a:rPr kumimoji="0" lang="zh-CN" altLang="en-US" sz="2800" dirty="0">
                <a:solidFill>
                  <a:srgbClr val="000000"/>
                </a:solidFill>
                <a:latin typeface="Times New Roman"/>
                <a:ea typeface="宋体" panose="02010600030101010101" pitchFamily="2" charset="-122"/>
              </a:rPr>
              <a:t>注意</a:t>
            </a:r>
            <a:r>
              <a:rPr kumimoji="0" lang="en-US" altLang="zh-CN" sz="2800" i="1" dirty="0" err="1">
                <a:solidFill>
                  <a:srgbClr val="000000"/>
                </a:solidFill>
                <a:latin typeface="Times New Roman"/>
                <a:ea typeface="宋体" panose="02010600030101010101" pitchFamily="2" charset="-122"/>
              </a:rPr>
              <a:t>d</a:t>
            </a:r>
            <a:r>
              <a:rPr kumimoji="0" lang="en-US" altLang="zh-CN" sz="2800" i="1" baseline="-25000" dirty="0" err="1">
                <a:solidFill>
                  <a:srgbClr val="000000"/>
                </a:solidFill>
                <a:latin typeface="Times New Roman"/>
                <a:ea typeface="宋体" panose="02010600030101010101" pitchFamily="2" charset="-122"/>
              </a:rPr>
              <a:t>T</a:t>
            </a:r>
            <a:r>
              <a:rPr kumimoji="0" lang="en-US" altLang="zh-CN" sz="2800" dirty="0">
                <a:solidFill>
                  <a:srgbClr val="000000"/>
                </a:solidFill>
                <a:latin typeface="Times New Roman"/>
                <a:ea typeface="宋体" panose="02010600030101010101" pitchFamily="2" charset="-122"/>
              </a:rPr>
              <a:t>(</a:t>
            </a:r>
            <a:r>
              <a:rPr kumimoji="0" lang="en-US" altLang="zh-CN" sz="2800" i="1" dirty="0">
                <a:solidFill>
                  <a:srgbClr val="000000"/>
                </a:solidFill>
                <a:latin typeface="Times New Roman"/>
                <a:ea typeface="宋体" panose="02010600030101010101" pitchFamily="2" charset="-122"/>
              </a:rPr>
              <a:t>c</a:t>
            </a:r>
            <a:r>
              <a:rPr kumimoji="0" lang="en-US" altLang="zh-CN" sz="2800" dirty="0">
                <a:solidFill>
                  <a:srgbClr val="000000"/>
                </a:solidFill>
                <a:latin typeface="Times New Roman"/>
                <a:ea typeface="宋体" panose="02010600030101010101" pitchFamily="2" charset="-122"/>
              </a:rPr>
              <a:t>) </a:t>
            </a:r>
            <a:r>
              <a:rPr kumimoji="0" lang="zh-CN" altLang="en-US" sz="2800" dirty="0">
                <a:solidFill>
                  <a:srgbClr val="000000"/>
                </a:solidFill>
                <a:latin typeface="Times New Roman"/>
                <a:ea typeface="宋体" panose="02010600030101010101" pitchFamily="2" charset="-122"/>
              </a:rPr>
              <a:t>也是字符</a:t>
            </a:r>
            <a:r>
              <a:rPr kumimoji="0" lang="en-US" altLang="zh-CN" sz="2800" dirty="0">
                <a:solidFill>
                  <a:srgbClr val="000000"/>
                </a:solidFill>
                <a:latin typeface="Times New Roman"/>
                <a:ea typeface="宋体" panose="02010600030101010101" pitchFamily="2" charset="-122"/>
              </a:rPr>
              <a:t>c</a:t>
            </a:r>
            <a:r>
              <a:rPr kumimoji="0" lang="zh-CN" altLang="en-US" sz="2800" dirty="0">
                <a:solidFill>
                  <a:srgbClr val="000000"/>
                </a:solidFill>
                <a:latin typeface="Times New Roman"/>
                <a:ea typeface="宋体" panose="02010600030101010101" pitchFamily="2" charset="-122"/>
              </a:rPr>
              <a:t>的编码的长度</a:t>
            </a:r>
            <a:r>
              <a:rPr kumimoji="0" lang="en-US" altLang="zh-CN" sz="2800" dirty="0">
                <a:solidFill>
                  <a:srgbClr val="000000"/>
                </a:solidFill>
                <a:latin typeface="Times New Roman"/>
                <a:ea typeface="宋体" panose="02010600030101010101" pitchFamily="2" charset="-122"/>
              </a:rPr>
              <a:t>.</a:t>
            </a:r>
            <a:r>
              <a:rPr kumimoji="0" lang="zh-CN" altLang="en-US" sz="2800" dirty="0">
                <a:solidFill>
                  <a:srgbClr val="000000"/>
                </a:solidFill>
                <a:latin typeface="Times New Roman"/>
                <a:ea typeface="宋体" panose="02010600030101010101" pitchFamily="2" charset="-122"/>
              </a:rPr>
              <a:t>这样</a:t>
            </a:r>
            <a:r>
              <a:rPr kumimoji="0" lang="en-US" altLang="zh-CN" sz="2800" dirty="0">
                <a:solidFill>
                  <a:srgbClr val="000000"/>
                </a:solidFill>
                <a:latin typeface="Times New Roman"/>
                <a:ea typeface="宋体" panose="02010600030101010101" pitchFamily="2" charset="-122"/>
              </a:rPr>
              <a:t>,</a:t>
            </a:r>
            <a:r>
              <a:rPr kumimoji="0" lang="zh-CN" altLang="en-US" sz="2800" dirty="0">
                <a:solidFill>
                  <a:srgbClr val="000000"/>
                </a:solidFill>
                <a:latin typeface="Times New Roman"/>
                <a:ea typeface="宋体" panose="02010600030101010101" pitchFamily="2" charset="-122"/>
              </a:rPr>
              <a:t>编码一个文件所需的位数就是</a:t>
            </a:r>
            <a:endParaRPr kumimoji="0" lang="en-US" altLang="zh-CN" sz="2800" dirty="0">
              <a:solidFill>
                <a:srgbClr val="000000"/>
              </a:solidFill>
              <a:latin typeface="Times New Roman"/>
              <a:ea typeface="宋体" panose="02010600030101010101" pitchFamily="2" charset="-122"/>
            </a:endParaRPr>
          </a:p>
          <a:p>
            <a:pPr eaLnBrk="1" hangingPunct="1"/>
            <a:endParaRPr lang="en-US" altLang="zh-CN" dirty="0" smtClean="0"/>
          </a:p>
          <a:p>
            <a:pPr eaLnBrk="1" hangingPunct="1"/>
            <a:endParaRPr lang="en-US" altLang="zh-CN" dirty="0"/>
          </a:p>
          <a:p>
            <a:pPr marL="0" indent="0" eaLnBrk="1" hangingPunct="1">
              <a:buNone/>
            </a:pPr>
            <a:r>
              <a:rPr kumimoji="0" lang="zh-CN" altLang="en-US" sz="2800" dirty="0" smtClean="0">
                <a:solidFill>
                  <a:srgbClr val="000000"/>
                </a:solidFill>
                <a:latin typeface="Times New Roman"/>
                <a:ea typeface="宋体" panose="02010600030101010101" pitchFamily="2" charset="-122"/>
              </a:rPr>
              <a:t> 我们</a:t>
            </a:r>
            <a:r>
              <a:rPr kumimoji="0" lang="zh-CN" altLang="en-US" sz="2800" dirty="0">
                <a:solidFill>
                  <a:srgbClr val="000000"/>
                </a:solidFill>
                <a:latin typeface="Times New Roman"/>
                <a:ea typeface="宋体" panose="02010600030101010101" pitchFamily="2" charset="-122"/>
              </a:rPr>
              <a:t>把它定义为树 </a:t>
            </a:r>
            <a:r>
              <a:rPr kumimoji="0" lang="en-US" altLang="zh-CN" sz="2800" i="1" dirty="0">
                <a:solidFill>
                  <a:srgbClr val="000000"/>
                </a:solidFill>
                <a:latin typeface="Times New Roman"/>
                <a:ea typeface="宋体" panose="02010600030101010101" pitchFamily="2" charset="-122"/>
              </a:rPr>
              <a:t>T</a:t>
            </a:r>
            <a:r>
              <a:rPr kumimoji="0" lang="zh-CN" altLang="en-US" sz="2800" dirty="0">
                <a:solidFill>
                  <a:srgbClr val="000000"/>
                </a:solidFill>
                <a:latin typeface="Times New Roman"/>
                <a:ea typeface="宋体" panose="02010600030101010101" pitchFamily="2" charset="-122"/>
              </a:rPr>
              <a:t>的</a:t>
            </a:r>
            <a:r>
              <a:rPr kumimoji="0" lang="zh-CN" altLang="en-US" sz="2800" dirty="0" smtClean="0">
                <a:solidFill>
                  <a:srgbClr val="000000"/>
                </a:solidFill>
                <a:latin typeface="Times New Roman"/>
                <a:ea typeface="宋体" panose="02010600030101010101" pitchFamily="2" charset="-122"/>
              </a:rPr>
              <a:t>代价</a:t>
            </a:r>
            <a:endParaRPr kumimoji="0" lang="en-US" altLang="zh-CN" sz="2800" dirty="0" smtClean="0">
              <a:solidFill>
                <a:srgbClr val="000000"/>
              </a:solidFill>
              <a:latin typeface="Times New Roman"/>
              <a:ea typeface="宋体" panose="02010600030101010101" pitchFamily="2" charset="-122"/>
            </a:endParaRPr>
          </a:p>
          <a:p>
            <a:pPr eaLnBrk="1" hangingPunct="1"/>
            <a:r>
              <a:rPr kumimoji="0" lang="zh-CN" altLang="en-US" sz="2800" dirty="0">
                <a:solidFill>
                  <a:srgbClr val="000000"/>
                </a:solidFill>
                <a:latin typeface="Times New Roman"/>
                <a:ea typeface="宋体" panose="02010600030101010101" pitchFamily="2" charset="-122"/>
              </a:rPr>
              <a:t>最优</a:t>
            </a:r>
            <a:r>
              <a:rPr kumimoji="0" lang="zh-CN" altLang="en-US" sz="2800" dirty="0" smtClean="0">
                <a:solidFill>
                  <a:srgbClr val="000000"/>
                </a:solidFill>
                <a:latin typeface="Times New Roman"/>
                <a:ea typeface="宋体" panose="02010600030101010101" pitchFamily="2" charset="-122"/>
              </a:rPr>
              <a:t>前缀码</a:t>
            </a:r>
            <a:r>
              <a:rPr lang="zh-CN" altLang="en-US" sz="2800" dirty="0" smtClean="0"/>
              <a:t>：</a:t>
            </a:r>
            <a:r>
              <a:rPr kumimoji="0" lang="zh-CN" altLang="en-US" sz="2800" dirty="0" smtClean="0">
                <a:solidFill>
                  <a:srgbClr val="000000"/>
                </a:solidFill>
                <a:latin typeface="Times New Roman"/>
                <a:ea typeface="宋体" panose="02010600030101010101" pitchFamily="2" charset="-122"/>
              </a:rPr>
              <a:t>编码树代价最小</a:t>
            </a:r>
            <a:r>
              <a:rPr kumimoji="0" lang="zh-CN" altLang="en-US" sz="2800" dirty="0">
                <a:solidFill>
                  <a:srgbClr val="000000"/>
                </a:solidFill>
                <a:latin typeface="Times New Roman"/>
                <a:ea typeface="宋体" panose="02010600030101010101" pitchFamily="2" charset="-122"/>
              </a:rPr>
              <a:t>的前缀码</a:t>
            </a:r>
            <a:r>
              <a:rPr kumimoji="0" lang="zh-CN" altLang="en-US" sz="2800" dirty="0" smtClean="0">
                <a:solidFill>
                  <a:srgbClr val="000000"/>
                </a:solidFill>
                <a:latin typeface="Times New Roman"/>
                <a:ea typeface="宋体" panose="02010600030101010101" pitchFamily="2" charset="-122"/>
              </a:rPr>
              <a:t>编码方案</a:t>
            </a:r>
            <a:endParaRPr lang="zh-CN" altLang="en-US" dirty="0"/>
          </a:p>
        </p:txBody>
      </p:sp>
      <p:sp>
        <p:nvSpPr>
          <p:cNvPr id="138243" name="幻灯片编号占位符 3">
            <a:extLst>
              <a:ext uri="{FF2B5EF4-FFF2-40B4-BE49-F238E27FC236}">
                <a16:creationId xmlns:a16="http://schemas.microsoft.com/office/drawing/2014/main" id="{57D68250-FF4A-3142-A624-FD44AECC25A5}"/>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2326896-2E8C-AA4B-BB40-042543BD8CE5}"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graphicFrame>
        <p:nvGraphicFramePr>
          <p:cNvPr id="8" name="Object 4"/>
          <p:cNvGraphicFramePr>
            <a:graphicFrameLocks noChangeAspect="1"/>
          </p:cNvGraphicFramePr>
          <p:nvPr>
            <p:extLst>
              <p:ext uri="{D42A27DB-BD31-4B8C-83A1-F6EECF244321}">
                <p14:modId xmlns:p14="http://schemas.microsoft.com/office/powerpoint/2010/main" val="4182633733"/>
              </p:ext>
            </p:extLst>
          </p:nvPr>
        </p:nvGraphicFramePr>
        <p:xfrm>
          <a:off x="2370365" y="4378552"/>
          <a:ext cx="4032250" cy="1058862"/>
        </p:xfrm>
        <a:graphic>
          <a:graphicData uri="http://schemas.openxmlformats.org/presentationml/2006/ole">
            <mc:AlternateContent xmlns:mc="http://schemas.openxmlformats.org/markup-compatibility/2006">
              <mc:Choice xmlns:v="urn:schemas-microsoft-com:vml" Requires="v">
                <p:oleObj spid="_x0000_s324631" name="Equation" r:id="rId3" imgW="1307532" imgH="342751" progId="Equation.3">
                  <p:embed/>
                </p:oleObj>
              </mc:Choice>
              <mc:Fallback>
                <p:oleObj name="Equation" r:id="rId3" imgW="1307532" imgH="342751" progId="Equation.3">
                  <p:embed/>
                  <p:pic>
                    <p:nvPicPr>
                      <p:cNvPr id="4608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0365" y="4378552"/>
                        <a:ext cx="4032250" cy="1058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9621048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3">
            <a:extLst>
              <a:ext uri="{FF2B5EF4-FFF2-40B4-BE49-F238E27FC236}">
                <a16:creationId xmlns:a16="http://schemas.microsoft.com/office/drawing/2014/main" id="{E791591C-2C0B-8F42-8E84-31E12D8F0DB7}"/>
              </a:ext>
            </a:extLst>
          </p:cNvPr>
          <p:cNvSpPr>
            <a:spLocks noGrp="1" noChangeArrowheads="1"/>
          </p:cNvSpPr>
          <p:nvPr>
            <p:ph type="body" idx="1"/>
          </p:nvPr>
        </p:nvSpPr>
        <p:spPr>
          <a:xfrm>
            <a:off x="622299" y="2047195"/>
            <a:ext cx="8222344" cy="4114800"/>
          </a:xfrm>
        </p:spPr>
        <p:txBody>
          <a:bodyPr/>
          <a:lstStyle/>
          <a:p>
            <a:r>
              <a:rPr lang="zh-CN" altLang="en-US" sz="2400" dirty="0">
                <a:latin typeface="Times New Roman" panose="02020603050405020304" pitchFamily="18" charset="0"/>
              </a:rPr>
              <a:t>霍夫曼提出构造最优前缀码的贪心算法，由此产生的编码方案称为</a:t>
            </a:r>
            <a:r>
              <a:rPr lang="zh-CN" altLang="en-US" sz="2400" b="1" dirty="0">
                <a:latin typeface="Times New Roman" panose="02020603050405020304" pitchFamily="18" charset="0"/>
              </a:rPr>
              <a:t>霍</a:t>
            </a:r>
            <a:r>
              <a:rPr lang="zh-CN" altLang="en-US" sz="2400" b="1" dirty="0" smtClean="0">
                <a:latin typeface="Times New Roman" panose="02020603050405020304" pitchFamily="18" charset="0"/>
              </a:rPr>
              <a:t>夫曼</a:t>
            </a:r>
            <a:r>
              <a:rPr lang="zh-CN" altLang="en-US" sz="2400" b="1" dirty="0">
                <a:latin typeface="Times New Roman" panose="02020603050405020304" pitchFamily="18" charset="0"/>
              </a:rPr>
              <a:t>编码</a:t>
            </a:r>
            <a:r>
              <a:rPr lang="zh-CN" altLang="en-US" sz="2400" dirty="0">
                <a:latin typeface="Times New Roman" panose="02020603050405020304" pitchFamily="18" charset="0"/>
              </a:rPr>
              <a:t>。</a:t>
            </a:r>
          </a:p>
          <a:p>
            <a:pPr eaLnBrk="1" hangingPunct="1">
              <a:buFont typeface="Wingdings" charset="0"/>
              <a:buChar char="n"/>
              <a:defRPr/>
            </a:pPr>
            <a:r>
              <a:rPr lang="zh-CN" altLang="en-US" sz="2400" dirty="0">
                <a:latin typeface="Times New Roman" panose="02020603050405020304" pitchFamily="18" charset="0"/>
              </a:rPr>
              <a:t>霍夫曼算法以自底向上的方式构造表示最优前缀码的二叉树</a:t>
            </a:r>
            <a:r>
              <a:rPr lang="en-US" altLang="zh-CN" sz="2400" dirty="0" smtClean="0">
                <a:latin typeface="Times New Roman" panose="02020603050405020304" pitchFamily="18" charset="0"/>
              </a:rPr>
              <a:t>T</a:t>
            </a:r>
            <a:r>
              <a:rPr lang="zh-CN" altLang="en-US" sz="2400" dirty="0" smtClean="0">
                <a:latin typeface="Times New Roman" panose="02020603050405020304" pitchFamily="18" charset="0"/>
              </a:rPr>
              <a:t>，</a:t>
            </a:r>
            <a:r>
              <a:rPr lang="zh-CN" altLang="en-US" sz="2400" dirty="0" smtClean="0">
                <a:solidFill>
                  <a:srgbClr val="000000"/>
                </a:solidFill>
                <a:latin typeface="Times New Roman" panose="02020603050405020304" pitchFamily="18" charset="0"/>
              </a:rPr>
              <a:t>以</a:t>
            </a:r>
            <a:r>
              <a:rPr lang="en-US" altLang="zh-CN" sz="2400" dirty="0">
                <a:solidFill>
                  <a:srgbClr val="000000"/>
                </a:solidFill>
                <a:latin typeface="Times New Roman" panose="02020603050405020304" pitchFamily="18" charset="0"/>
              </a:rPr>
              <a:t>|C|</a:t>
            </a:r>
            <a:r>
              <a:rPr lang="zh-CN" altLang="en-US" sz="2400" dirty="0">
                <a:solidFill>
                  <a:srgbClr val="000000"/>
                </a:solidFill>
                <a:latin typeface="Times New Roman" panose="02020603050405020304" pitchFamily="18" charset="0"/>
              </a:rPr>
              <a:t>个叶结点开始，执行</a:t>
            </a:r>
            <a:r>
              <a:rPr lang="en-US" altLang="zh-CN" sz="2400" dirty="0">
                <a:solidFill>
                  <a:srgbClr val="000000"/>
                </a:solidFill>
                <a:latin typeface="Times New Roman" panose="02020603050405020304" pitchFamily="18" charset="0"/>
              </a:rPr>
              <a:t>|C|</a:t>
            </a:r>
            <a:r>
              <a:rPr lang="zh-CN" altLang="en-US" sz="2400" dirty="0">
                <a:solidFill>
                  <a:srgbClr val="000000"/>
                </a:solidFill>
                <a:latin typeface="Times New Roman" panose="02020603050405020304" pitchFamily="18" charset="0"/>
              </a:rPr>
              <a:t>－</a:t>
            </a:r>
            <a:r>
              <a:rPr lang="en-US" altLang="zh-CN" sz="2400" dirty="0">
                <a:solidFill>
                  <a:srgbClr val="000000"/>
                </a:solidFill>
                <a:latin typeface="Times New Roman" panose="02020603050405020304" pitchFamily="18" charset="0"/>
              </a:rPr>
              <a:t>1</a:t>
            </a:r>
            <a:r>
              <a:rPr lang="zh-CN" altLang="en-US" sz="2400" dirty="0">
                <a:solidFill>
                  <a:srgbClr val="000000"/>
                </a:solidFill>
                <a:latin typeface="Times New Roman" panose="02020603050405020304" pitchFamily="18" charset="0"/>
              </a:rPr>
              <a:t>次的“合并”运算后产生最终所要求的树</a:t>
            </a:r>
            <a:r>
              <a:rPr lang="en-US" altLang="zh-CN" sz="2400" dirty="0">
                <a:solidFill>
                  <a:srgbClr val="000000"/>
                </a:solidFill>
                <a:latin typeface="Times New Roman" panose="02020603050405020304" pitchFamily="18" charset="0"/>
              </a:rPr>
              <a:t>T</a:t>
            </a:r>
            <a:r>
              <a:rPr lang="zh-CN" altLang="en-US" sz="2400" dirty="0">
                <a:solidFill>
                  <a:srgbClr val="000000"/>
                </a:solidFill>
                <a:latin typeface="Times New Roman" panose="02020603050405020304" pitchFamily="18" charset="0"/>
              </a:rPr>
              <a:t>。 </a:t>
            </a:r>
            <a:endParaRPr lang="en-US" altLang="zh-CN" sz="2800" dirty="0" smtClean="0"/>
          </a:p>
          <a:p>
            <a:pPr lvl="1" eaLnBrk="1" hangingPunct="1">
              <a:buFont typeface="Wingdings" charset="0"/>
              <a:buChar char="n"/>
              <a:defRPr/>
            </a:pPr>
            <a:r>
              <a:rPr lang="zh-CN" altLang="en-US" sz="2400" dirty="0" smtClean="0"/>
              <a:t>最初</a:t>
            </a:r>
            <a:r>
              <a:rPr lang="en-US" altLang="zh-CN" sz="2400" dirty="0" smtClean="0"/>
              <a:t>-</a:t>
            </a:r>
            <a:r>
              <a:rPr lang="zh-CN" altLang="en-US" sz="2400" dirty="0" smtClean="0"/>
              <a:t>每个</a:t>
            </a:r>
            <a:r>
              <a:rPr lang="zh-CN" altLang="en-US" sz="2400" dirty="0"/>
              <a:t>节点都是</a:t>
            </a:r>
            <a:r>
              <a:rPr lang="zh-CN" altLang="en-US" sz="2400" dirty="0" smtClean="0"/>
              <a:t>独立的</a:t>
            </a:r>
            <a:endParaRPr lang="en-US" altLang="zh-CN" sz="2400" dirty="0"/>
          </a:p>
          <a:p>
            <a:pPr lvl="1" eaLnBrk="1" hangingPunct="1">
              <a:buFont typeface="Wingdings" charset="0"/>
              <a:buChar char="n"/>
              <a:defRPr/>
            </a:pPr>
            <a:r>
              <a:rPr lang="zh-CN" altLang="en-US" sz="2400" dirty="0"/>
              <a:t>每一</a:t>
            </a:r>
            <a:r>
              <a:rPr lang="zh-CN" altLang="en-US" sz="2400" dirty="0" smtClean="0"/>
              <a:t>步</a:t>
            </a:r>
            <a:r>
              <a:rPr lang="en-US" altLang="zh-CN" sz="2400" dirty="0" smtClean="0"/>
              <a:t>-</a:t>
            </a:r>
            <a:r>
              <a:rPr lang="zh-CN" altLang="en-US" sz="2400" dirty="0" smtClean="0"/>
              <a:t>把</a:t>
            </a:r>
            <a:r>
              <a:rPr lang="zh-CN" altLang="en-US" sz="2400" dirty="0"/>
              <a:t>两棵树合并为一</a:t>
            </a:r>
            <a:r>
              <a:rPr lang="zh-CN" altLang="en-US" sz="2400" dirty="0" smtClean="0"/>
              <a:t>棵</a:t>
            </a:r>
            <a:endParaRPr lang="en-US" altLang="zh-CN" sz="2400" dirty="0" smtClean="0"/>
          </a:p>
          <a:p>
            <a:pPr lvl="1" eaLnBrk="1" hangingPunct="1">
              <a:buFont typeface="Wingdings" charset="0"/>
              <a:buChar char="n"/>
              <a:defRPr/>
            </a:pPr>
            <a:r>
              <a:rPr kumimoji="0" lang="zh-CN" altLang="en-US" sz="2400" kern="1200" dirty="0">
                <a:solidFill>
                  <a:srgbClr val="000000"/>
                </a:solidFill>
                <a:latin typeface="Times New Roman" panose="02020603050405020304" pitchFamily="18" charset="0"/>
                <a:ea typeface="宋体" panose="02010600030101010101" pitchFamily="2" charset="-122"/>
              </a:rPr>
              <a:t>重复至只剩一棵</a:t>
            </a:r>
            <a:r>
              <a:rPr kumimoji="0" lang="zh-CN" altLang="en-US" sz="2400" kern="1200" dirty="0" smtClean="0">
                <a:solidFill>
                  <a:srgbClr val="000000"/>
                </a:solidFill>
                <a:latin typeface="Times New Roman" panose="02020603050405020304" pitchFamily="18" charset="0"/>
                <a:ea typeface="宋体" panose="02010600030101010101" pitchFamily="2" charset="-122"/>
              </a:rPr>
              <a:t>树</a:t>
            </a:r>
            <a:endParaRPr kumimoji="0" lang="en-US" altLang="zh-CN" sz="2400" kern="1200" dirty="0" smtClean="0">
              <a:solidFill>
                <a:srgbClr val="000000"/>
              </a:solidFill>
              <a:latin typeface="Times New Roman" panose="02020603050405020304" pitchFamily="18" charset="0"/>
              <a:ea typeface="宋体" panose="02010600030101010101" pitchFamily="2" charset="-122"/>
            </a:endParaRPr>
          </a:p>
          <a:p>
            <a:pPr lvl="1" eaLnBrk="1" hangingPunct="1">
              <a:buFont typeface="Wingdings" charset="0"/>
              <a:buChar char="n"/>
              <a:defRPr/>
            </a:pPr>
            <a:r>
              <a:rPr kumimoji="0" lang="zh-CN" altLang="en-US" sz="2400" kern="1200" dirty="0">
                <a:solidFill>
                  <a:srgbClr val="000000"/>
                </a:solidFill>
                <a:latin typeface="Times New Roman" panose="02020603050405020304" pitchFamily="18" charset="0"/>
                <a:ea typeface="宋体" panose="02010600030101010101" pitchFamily="2" charset="-122"/>
              </a:rPr>
              <a:t>怎么合并</a:t>
            </a:r>
            <a:r>
              <a:rPr kumimoji="0" lang="en-US" altLang="zh-CN" sz="2400" kern="1200" dirty="0">
                <a:solidFill>
                  <a:srgbClr val="000000"/>
                </a:solidFill>
                <a:latin typeface="Times New Roman" panose="02020603050405020304" pitchFamily="18" charset="0"/>
                <a:ea typeface="宋体" panose="02010600030101010101" pitchFamily="2" charset="-122"/>
              </a:rPr>
              <a:t>? </a:t>
            </a:r>
            <a:r>
              <a:rPr kumimoji="0" lang="zh-CN" altLang="en-US" sz="2400" b="1" kern="1200" dirty="0">
                <a:solidFill>
                  <a:srgbClr val="FF0000"/>
                </a:solidFill>
                <a:latin typeface="Times New Roman" panose="02020603050405020304" pitchFamily="18" charset="0"/>
                <a:ea typeface="宋体" panose="02010600030101010101" pitchFamily="2" charset="-122"/>
              </a:rPr>
              <a:t>贪心选择 </a:t>
            </a:r>
            <a:r>
              <a:rPr kumimoji="0" lang="en-US" altLang="zh-CN" sz="2400" b="1" kern="1200" dirty="0">
                <a:solidFill>
                  <a:srgbClr val="FF0000"/>
                </a:solidFill>
                <a:latin typeface="Times New Roman" panose="02020603050405020304" pitchFamily="18" charset="0"/>
                <a:ea typeface="宋体" panose="02010600030101010101" pitchFamily="2" charset="-122"/>
              </a:rPr>
              <a:t>– </a:t>
            </a:r>
            <a:r>
              <a:rPr kumimoji="0" lang="zh-CN" altLang="en-US" sz="2400" b="1" kern="1200" dirty="0">
                <a:solidFill>
                  <a:srgbClr val="FF0000"/>
                </a:solidFill>
                <a:latin typeface="Times New Roman" panose="02020603050405020304" pitchFamily="18" charset="0"/>
                <a:ea typeface="宋体" panose="02010600030101010101" pitchFamily="2" charset="-122"/>
              </a:rPr>
              <a:t>选择频度最低的树</a:t>
            </a:r>
            <a:r>
              <a:rPr kumimoji="0" lang="en-US" altLang="zh-CN" sz="2400" b="1" kern="1200" dirty="0" smtClean="0">
                <a:solidFill>
                  <a:srgbClr val="FF0000"/>
                </a:solidFill>
                <a:latin typeface="Times New Roman" panose="02020603050405020304" pitchFamily="18" charset="0"/>
                <a:ea typeface="宋体" panose="02010600030101010101" pitchFamily="2" charset="-122"/>
              </a:rPr>
              <a:t>!</a:t>
            </a:r>
            <a:endParaRPr kumimoji="0" lang="en-US" altLang="zh-CN" sz="2400" b="1" kern="1200" dirty="0">
              <a:solidFill>
                <a:srgbClr val="FF0000"/>
              </a:solidFill>
              <a:latin typeface="Times New Roman" panose="02020603050405020304" pitchFamily="18" charset="0"/>
              <a:ea typeface="宋体" panose="02010600030101010101" pitchFamily="2" charset="-122"/>
            </a:endParaRPr>
          </a:p>
        </p:txBody>
      </p:sp>
      <p:sp>
        <p:nvSpPr>
          <p:cNvPr id="140290" name="标题 1">
            <a:extLst>
              <a:ext uri="{FF2B5EF4-FFF2-40B4-BE49-F238E27FC236}">
                <a16:creationId xmlns:a16="http://schemas.microsoft.com/office/drawing/2014/main" id="{A59117C1-5866-B04F-94D8-080B4C6FE49A}"/>
              </a:ext>
            </a:extLst>
          </p:cNvPr>
          <p:cNvSpPr>
            <a:spLocks noGrp="1"/>
          </p:cNvSpPr>
          <p:nvPr>
            <p:ph type="title"/>
          </p:nvPr>
        </p:nvSpPr>
        <p:spPr/>
        <p:txBody>
          <a:bodyPr/>
          <a:lstStyle/>
          <a:p>
            <a:pPr eaLnBrk="1" hangingPunct="1"/>
            <a:r>
              <a:rPr lang="zh-CN" altLang="en-US" dirty="0">
                <a:solidFill>
                  <a:srgbClr val="00339B"/>
                </a:solidFill>
                <a:latin typeface="Arial" panose="020B0604020202020204" pitchFamily="34" charset="0"/>
              </a:rPr>
              <a:t>霍夫曼</a:t>
            </a:r>
            <a:r>
              <a:rPr lang="zh-CN" altLang="en-US" dirty="0"/>
              <a:t>编码</a:t>
            </a:r>
          </a:p>
        </p:txBody>
      </p:sp>
      <p:sp>
        <p:nvSpPr>
          <p:cNvPr id="140291" name="Slide Number Placeholder 1">
            <a:extLst>
              <a:ext uri="{FF2B5EF4-FFF2-40B4-BE49-F238E27FC236}">
                <a16:creationId xmlns:a16="http://schemas.microsoft.com/office/drawing/2014/main" id="{22EAF0B0-E494-E94C-9B57-E544E673F804}"/>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1FAE24C-A2E7-2746-9906-AE2A861FF0F1}"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grpSp>
        <p:nvGrpSpPr>
          <p:cNvPr id="34" name="组合 33"/>
          <p:cNvGrpSpPr/>
          <p:nvPr/>
        </p:nvGrpSpPr>
        <p:grpSpPr>
          <a:xfrm>
            <a:off x="5166179" y="5272996"/>
            <a:ext cx="3298825" cy="1531937"/>
            <a:chOff x="5511800" y="3030538"/>
            <a:chExt cx="3298825" cy="1531937"/>
          </a:xfrm>
        </p:grpSpPr>
        <p:grpSp>
          <p:nvGrpSpPr>
            <p:cNvPr id="35" name="Group 5"/>
            <p:cNvGrpSpPr>
              <a:grpSpLocks/>
            </p:cNvGrpSpPr>
            <p:nvPr/>
          </p:nvGrpSpPr>
          <p:grpSpPr bwMode="auto">
            <a:xfrm>
              <a:off x="5511800" y="3629025"/>
              <a:ext cx="533400" cy="933450"/>
              <a:chOff x="3497" y="2051"/>
              <a:chExt cx="336" cy="588"/>
            </a:xfrm>
          </p:grpSpPr>
          <p:sp>
            <p:nvSpPr>
              <p:cNvPr id="59" name="AutoShape 6"/>
              <p:cNvSpPr>
                <a:spLocks noChangeArrowheads="1"/>
              </p:cNvSpPr>
              <p:nvPr/>
            </p:nvSpPr>
            <p:spPr bwMode="auto">
              <a:xfrm>
                <a:off x="3497" y="2154"/>
                <a:ext cx="336" cy="485"/>
              </a:xfrm>
              <a:prstGeom prst="triangle">
                <a:avLst>
                  <a:gd name="adj" fmla="val 50000"/>
                </a:avLst>
              </a:prstGeom>
              <a:noFill/>
              <a:ln w="158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4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0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smtClean="0">
                  <a:ln>
                    <a:noFill/>
                  </a:ln>
                  <a:solidFill>
                    <a:srgbClr val="000000"/>
                  </a:solidFill>
                  <a:effectLst/>
                  <a:uLnTx/>
                  <a:uFillTx/>
                  <a:latin typeface="Times" panose="02020603050405020304" pitchFamily="18" charset="0"/>
                  <a:ea typeface="宋体" panose="02010600030101010101" pitchFamily="2" charset="-122"/>
                  <a:cs typeface="+mn-cs"/>
                </a:endParaRPr>
              </a:p>
            </p:txBody>
          </p:sp>
          <p:grpSp>
            <p:nvGrpSpPr>
              <p:cNvPr id="60" name="Group 7"/>
              <p:cNvGrpSpPr>
                <a:grpSpLocks/>
              </p:cNvGrpSpPr>
              <p:nvPr/>
            </p:nvGrpSpPr>
            <p:grpSpPr bwMode="auto">
              <a:xfrm>
                <a:off x="3568" y="2051"/>
                <a:ext cx="193" cy="198"/>
                <a:chOff x="4075" y="2042"/>
                <a:chExt cx="193" cy="198"/>
              </a:xfrm>
            </p:grpSpPr>
            <p:sp>
              <p:nvSpPr>
                <p:cNvPr id="61" name="Oval 8"/>
                <p:cNvSpPr>
                  <a:spLocks noChangeArrowheads="1"/>
                </p:cNvSpPr>
                <p:nvPr/>
              </p:nvSpPr>
              <p:spPr bwMode="auto">
                <a:xfrm>
                  <a:off x="4086" y="2051"/>
                  <a:ext cx="164" cy="189"/>
                </a:xfrm>
                <a:prstGeom prst="ellipse">
                  <a:avLst/>
                </a:prstGeom>
                <a:solidFill>
                  <a:srgbClr val="00CCFF"/>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4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0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smtClean="0">
                    <a:ln>
                      <a:noFill/>
                    </a:ln>
                    <a:solidFill>
                      <a:srgbClr val="000000"/>
                    </a:solidFill>
                    <a:effectLst/>
                    <a:uLnTx/>
                    <a:uFillTx/>
                    <a:latin typeface="Times" panose="02020603050405020304" pitchFamily="18" charset="0"/>
                    <a:ea typeface="宋体" panose="02010600030101010101" pitchFamily="2" charset="-122"/>
                    <a:cs typeface="+mn-cs"/>
                  </a:endParaRPr>
                </a:p>
              </p:txBody>
            </p:sp>
            <p:sp>
              <p:nvSpPr>
                <p:cNvPr id="62" name="Text Box 9"/>
                <p:cNvSpPr txBox="1">
                  <a:spLocks noChangeArrowheads="1"/>
                </p:cNvSpPr>
                <p:nvPr/>
              </p:nvSpPr>
              <p:spPr bwMode="auto">
                <a:xfrm>
                  <a:off x="4075" y="2042"/>
                  <a:ext cx="19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4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0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smtClean="0">
                      <a:ln>
                        <a:noFill/>
                      </a:ln>
                      <a:solidFill>
                        <a:srgbClr val="000000"/>
                      </a:solidFill>
                      <a:effectLst/>
                      <a:uLnTx/>
                      <a:uFillTx/>
                      <a:latin typeface="Verdana" panose="020B0604030504040204" pitchFamily="34" charset="0"/>
                      <a:ea typeface="宋体" panose="02010600030101010101" pitchFamily="2" charset="-122"/>
                      <a:cs typeface="+mn-cs"/>
                    </a:rPr>
                    <a:t>A</a:t>
                  </a:r>
                </a:p>
              </p:txBody>
            </p:sp>
          </p:grpSp>
        </p:grpSp>
        <p:grpSp>
          <p:nvGrpSpPr>
            <p:cNvPr id="36" name="Group 10"/>
            <p:cNvGrpSpPr>
              <a:grpSpLocks/>
            </p:cNvGrpSpPr>
            <p:nvPr/>
          </p:nvGrpSpPr>
          <p:grpSpPr bwMode="auto">
            <a:xfrm>
              <a:off x="6194425" y="3629025"/>
              <a:ext cx="533400" cy="933450"/>
              <a:chOff x="3497" y="2051"/>
              <a:chExt cx="336" cy="588"/>
            </a:xfrm>
          </p:grpSpPr>
          <p:sp>
            <p:nvSpPr>
              <p:cNvPr id="55" name="AutoShape 11"/>
              <p:cNvSpPr>
                <a:spLocks noChangeArrowheads="1"/>
              </p:cNvSpPr>
              <p:nvPr/>
            </p:nvSpPr>
            <p:spPr bwMode="auto">
              <a:xfrm>
                <a:off x="3497" y="2154"/>
                <a:ext cx="336" cy="485"/>
              </a:xfrm>
              <a:prstGeom prst="triangle">
                <a:avLst>
                  <a:gd name="adj" fmla="val 50000"/>
                </a:avLst>
              </a:prstGeom>
              <a:noFill/>
              <a:ln w="158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4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0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smtClean="0">
                  <a:ln>
                    <a:noFill/>
                  </a:ln>
                  <a:solidFill>
                    <a:srgbClr val="000000"/>
                  </a:solidFill>
                  <a:effectLst/>
                  <a:uLnTx/>
                  <a:uFillTx/>
                  <a:latin typeface="Times" panose="02020603050405020304" pitchFamily="18" charset="0"/>
                  <a:ea typeface="宋体" panose="02010600030101010101" pitchFamily="2" charset="-122"/>
                  <a:cs typeface="+mn-cs"/>
                </a:endParaRPr>
              </a:p>
            </p:txBody>
          </p:sp>
          <p:grpSp>
            <p:nvGrpSpPr>
              <p:cNvPr id="56" name="Group 12"/>
              <p:cNvGrpSpPr>
                <a:grpSpLocks/>
              </p:cNvGrpSpPr>
              <p:nvPr/>
            </p:nvGrpSpPr>
            <p:grpSpPr bwMode="auto">
              <a:xfrm>
                <a:off x="3568" y="2051"/>
                <a:ext cx="193" cy="198"/>
                <a:chOff x="4075" y="2042"/>
                <a:chExt cx="193" cy="198"/>
              </a:xfrm>
            </p:grpSpPr>
            <p:sp>
              <p:nvSpPr>
                <p:cNvPr id="57" name="Oval 13"/>
                <p:cNvSpPr>
                  <a:spLocks noChangeArrowheads="1"/>
                </p:cNvSpPr>
                <p:nvPr/>
              </p:nvSpPr>
              <p:spPr bwMode="auto">
                <a:xfrm>
                  <a:off x="4086" y="2051"/>
                  <a:ext cx="164" cy="189"/>
                </a:xfrm>
                <a:prstGeom prst="ellipse">
                  <a:avLst/>
                </a:prstGeom>
                <a:solidFill>
                  <a:srgbClr val="00CCFF"/>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4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0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smtClean="0">
                    <a:ln>
                      <a:noFill/>
                    </a:ln>
                    <a:solidFill>
                      <a:srgbClr val="000000"/>
                    </a:solidFill>
                    <a:effectLst/>
                    <a:uLnTx/>
                    <a:uFillTx/>
                    <a:latin typeface="Times" panose="02020603050405020304" pitchFamily="18" charset="0"/>
                    <a:ea typeface="宋体" panose="02010600030101010101" pitchFamily="2" charset="-122"/>
                    <a:cs typeface="+mn-cs"/>
                  </a:endParaRPr>
                </a:p>
              </p:txBody>
            </p:sp>
            <p:sp>
              <p:nvSpPr>
                <p:cNvPr id="58" name="Text Box 14"/>
                <p:cNvSpPr txBox="1">
                  <a:spLocks noChangeArrowheads="1"/>
                </p:cNvSpPr>
                <p:nvPr/>
              </p:nvSpPr>
              <p:spPr bwMode="auto">
                <a:xfrm>
                  <a:off x="4075" y="2042"/>
                  <a:ext cx="19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4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0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smtClean="0">
                      <a:ln>
                        <a:noFill/>
                      </a:ln>
                      <a:solidFill>
                        <a:srgbClr val="000000"/>
                      </a:solidFill>
                      <a:effectLst/>
                      <a:uLnTx/>
                      <a:uFillTx/>
                      <a:latin typeface="Verdana" panose="020B0604030504040204" pitchFamily="34" charset="0"/>
                      <a:ea typeface="宋体" panose="02010600030101010101" pitchFamily="2" charset="-122"/>
                      <a:cs typeface="+mn-cs"/>
                    </a:rPr>
                    <a:t>B</a:t>
                  </a:r>
                </a:p>
              </p:txBody>
            </p:sp>
          </p:grpSp>
        </p:grpSp>
        <p:sp>
          <p:nvSpPr>
            <p:cNvPr id="37" name="AutoShape 15"/>
            <p:cNvSpPr>
              <a:spLocks noChangeArrowheads="1"/>
            </p:cNvSpPr>
            <p:nvPr/>
          </p:nvSpPr>
          <p:spPr bwMode="auto">
            <a:xfrm>
              <a:off x="7002463" y="3538538"/>
              <a:ext cx="338137" cy="533400"/>
            </a:xfrm>
            <a:prstGeom prst="rightArrow">
              <a:avLst>
                <a:gd name="adj1" fmla="val 50000"/>
                <a:gd name="adj2" fmla="val 250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4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0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smtClean="0">
                <a:ln>
                  <a:noFill/>
                </a:ln>
                <a:solidFill>
                  <a:srgbClr val="000000"/>
                </a:solidFill>
                <a:effectLst/>
                <a:uLnTx/>
                <a:uFillTx/>
                <a:latin typeface="Times" panose="02020603050405020304" pitchFamily="18" charset="0"/>
                <a:ea typeface="宋体" panose="02010600030101010101" pitchFamily="2" charset="-122"/>
                <a:cs typeface="+mn-cs"/>
              </a:endParaRPr>
            </a:p>
          </p:txBody>
        </p:sp>
        <p:grpSp>
          <p:nvGrpSpPr>
            <p:cNvPr id="38" name="Group 16"/>
            <p:cNvGrpSpPr>
              <a:grpSpLocks/>
            </p:cNvGrpSpPr>
            <p:nvPr/>
          </p:nvGrpSpPr>
          <p:grpSpPr bwMode="auto">
            <a:xfrm>
              <a:off x="7594600" y="3629025"/>
              <a:ext cx="533400" cy="933450"/>
              <a:chOff x="3497" y="2051"/>
              <a:chExt cx="336" cy="588"/>
            </a:xfrm>
          </p:grpSpPr>
          <p:sp>
            <p:nvSpPr>
              <p:cNvPr id="51" name="AutoShape 17"/>
              <p:cNvSpPr>
                <a:spLocks noChangeArrowheads="1"/>
              </p:cNvSpPr>
              <p:nvPr/>
            </p:nvSpPr>
            <p:spPr bwMode="auto">
              <a:xfrm>
                <a:off x="3497" y="2154"/>
                <a:ext cx="336" cy="485"/>
              </a:xfrm>
              <a:prstGeom prst="triangle">
                <a:avLst>
                  <a:gd name="adj" fmla="val 50000"/>
                </a:avLst>
              </a:prstGeom>
              <a:noFill/>
              <a:ln w="158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4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0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smtClean="0">
                  <a:ln>
                    <a:noFill/>
                  </a:ln>
                  <a:solidFill>
                    <a:srgbClr val="000000"/>
                  </a:solidFill>
                  <a:effectLst/>
                  <a:uLnTx/>
                  <a:uFillTx/>
                  <a:latin typeface="Times" panose="02020603050405020304" pitchFamily="18" charset="0"/>
                  <a:ea typeface="宋体" panose="02010600030101010101" pitchFamily="2" charset="-122"/>
                  <a:cs typeface="+mn-cs"/>
                </a:endParaRPr>
              </a:p>
            </p:txBody>
          </p:sp>
          <p:grpSp>
            <p:nvGrpSpPr>
              <p:cNvPr id="52" name="Group 18"/>
              <p:cNvGrpSpPr>
                <a:grpSpLocks/>
              </p:cNvGrpSpPr>
              <p:nvPr/>
            </p:nvGrpSpPr>
            <p:grpSpPr bwMode="auto">
              <a:xfrm>
                <a:off x="3568" y="2051"/>
                <a:ext cx="193" cy="198"/>
                <a:chOff x="4075" y="2042"/>
                <a:chExt cx="193" cy="198"/>
              </a:xfrm>
            </p:grpSpPr>
            <p:sp>
              <p:nvSpPr>
                <p:cNvPr id="53" name="Oval 19"/>
                <p:cNvSpPr>
                  <a:spLocks noChangeArrowheads="1"/>
                </p:cNvSpPr>
                <p:nvPr/>
              </p:nvSpPr>
              <p:spPr bwMode="auto">
                <a:xfrm>
                  <a:off x="4086" y="2051"/>
                  <a:ext cx="164" cy="189"/>
                </a:xfrm>
                <a:prstGeom prst="ellipse">
                  <a:avLst/>
                </a:prstGeom>
                <a:solidFill>
                  <a:srgbClr val="00CCFF"/>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4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0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smtClean="0">
                    <a:ln>
                      <a:noFill/>
                    </a:ln>
                    <a:solidFill>
                      <a:srgbClr val="000000"/>
                    </a:solidFill>
                    <a:effectLst/>
                    <a:uLnTx/>
                    <a:uFillTx/>
                    <a:latin typeface="Times" panose="02020603050405020304" pitchFamily="18" charset="0"/>
                    <a:ea typeface="宋体" panose="02010600030101010101" pitchFamily="2" charset="-122"/>
                    <a:cs typeface="+mn-cs"/>
                  </a:endParaRPr>
                </a:p>
              </p:txBody>
            </p:sp>
            <p:sp>
              <p:nvSpPr>
                <p:cNvPr id="54" name="Text Box 20"/>
                <p:cNvSpPr txBox="1">
                  <a:spLocks noChangeArrowheads="1"/>
                </p:cNvSpPr>
                <p:nvPr/>
              </p:nvSpPr>
              <p:spPr bwMode="auto">
                <a:xfrm>
                  <a:off x="4075" y="2042"/>
                  <a:ext cx="19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4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0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smtClean="0">
                      <a:ln>
                        <a:noFill/>
                      </a:ln>
                      <a:solidFill>
                        <a:srgbClr val="000000"/>
                      </a:solidFill>
                      <a:effectLst/>
                      <a:uLnTx/>
                      <a:uFillTx/>
                      <a:latin typeface="Verdana" panose="020B0604030504040204" pitchFamily="34" charset="0"/>
                      <a:ea typeface="宋体" panose="02010600030101010101" pitchFamily="2" charset="-122"/>
                      <a:cs typeface="+mn-cs"/>
                    </a:rPr>
                    <a:t>A</a:t>
                  </a:r>
                </a:p>
              </p:txBody>
            </p:sp>
          </p:grpSp>
        </p:grpSp>
        <p:grpSp>
          <p:nvGrpSpPr>
            <p:cNvPr id="39" name="Group 21"/>
            <p:cNvGrpSpPr>
              <a:grpSpLocks/>
            </p:cNvGrpSpPr>
            <p:nvPr/>
          </p:nvGrpSpPr>
          <p:grpSpPr bwMode="auto">
            <a:xfrm>
              <a:off x="8277225" y="3629025"/>
              <a:ext cx="533400" cy="933450"/>
              <a:chOff x="3497" y="2051"/>
              <a:chExt cx="336" cy="588"/>
            </a:xfrm>
          </p:grpSpPr>
          <p:sp>
            <p:nvSpPr>
              <p:cNvPr id="47" name="AutoShape 22"/>
              <p:cNvSpPr>
                <a:spLocks noChangeArrowheads="1"/>
              </p:cNvSpPr>
              <p:nvPr/>
            </p:nvSpPr>
            <p:spPr bwMode="auto">
              <a:xfrm>
                <a:off x="3497" y="2154"/>
                <a:ext cx="336" cy="485"/>
              </a:xfrm>
              <a:prstGeom prst="triangle">
                <a:avLst>
                  <a:gd name="adj" fmla="val 50000"/>
                </a:avLst>
              </a:prstGeom>
              <a:noFill/>
              <a:ln w="158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4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0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smtClean="0">
                  <a:ln>
                    <a:noFill/>
                  </a:ln>
                  <a:solidFill>
                    <a:srgbClr val="000000"/>
                  </a:solidFill>
                  <a:effectLst/>
                  <a:uLnTx/>
                  <a:uFillTx/>
                  <a:latin typeface="Times" panose="02020603050405020304" pitchFamily="18" charset="0"/>
                  <a:ea typeface="宋体" panose="02010600030101010101" pitchFamily="2" charset="-122"/>
                  <a:cs typeface="+mn-cs"/>
                </a:endParaRPr>
              </a:p>
            </p:txBody>
          </p:sp>
          <p:grpSp>
            <p:nvGrpSpPr>
              <p:cNvPr id="48" name="Group 23"/>
              <p:cNvGrpSpPr>
                <a:grpSpLocks/>
              </p:cNvGrpSpPr>
              <p:nvPr/>
            </p:nvGrpSpPr>
            <p:grpSpPr bwMode="auto">
              <a:xfrm>
                <a:off x="3568" y="2051"/>
                <a:ext cx="193" cy="198"/>
                <a:chOff x="4075" y="2042"/>
                <a:chExt cx="193" cy="198"/>
              </a:xfrm>
            </p:grpSpPr>
            <p:sp>
              <p:nvSpPr>
                <p:cNvPr id="49" name="Oval 24"/>
                <p:cNvSpPr>
                  <a:spLocks noChangeArrowheads="1"/>
                </p:cNvSpPr>
                <p:nvPr/>
              </p:nvSpPr>
              <p:spPr bwMode="auto">
                <a:xfrm>
                  <a:off x="4086" y="2051"/>
                  <a:ext cx="164" cy="189"/>
                </a:xfrm>
                <a:prstGeom prst="ellipse">
                  <a:avLst/>
                </a:prstGeom>
                <a:solidFill>
                  <a:srgbClr val="00CCFF"/>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4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0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smtClean="0">
                    <a:ln>
                      <a:noFill/>
                    </a:ln>
                    <a:solidFill>
                      <a:srgbClr val="000000"/>
                    </a:solidFill>
                    <a:effectLst/>
                    <a:uLnTx/>
                    <a:uFillTx/>
                    <a:latin typeface="Times" panose="02020603050405020304" pitchFamily="18" charset="0"/>
                    <a:ea typeface="宋体" panose="02010600030101010101" pitchFamily="2" charset="-122"/>
                    <a:cs typeface="+mn-cs"/>
                  </a:endParaRPr>
                </a:p>
              </p:txBody>
            </p:sp>
            <p:sp>
              <p:nvSpPr>
                <p:cNvPr id="50" name="Text Box 25"/>
                <p:cNvSpPr txBox="1">
                  <a:spLocks noChangeArrowheads="1"/>
                </p:cNvSpPr>
                <p:nvPr/>
              </p:nvSpPr>
              <p:spPr bwMode="auto">
                <a:xfrm>
                  <a:off x="4075" y="2042"/>
                  <a:ext cx="19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4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0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smtClean="0">
                      <a:ln>
                        <a:noFill/>
                      </a:ln>
                      <a:solidFill>
                        <a:srgbClr val="000000"/>
                      </a:solidFill>
                      <a:effectLst/>
                      <a:uLnTx/>
                      <a:uFillTx/>
                      <a:latin typeface="Verdana" panose="020B0604030504040204" pitchFamily="34" charset="0"/>
                      <a:ea typeface="宋体" panose="02010600030101010101" pitchFamily="2" charset="-122"/>
                      <a:cs typeface="+mn-cs"/>
                    </a:rPr>
                    <a:t>B</a:t>
                  </a:r>
                </a:p>
              </p:txBody>
            </p:sp>
          </p:grpSp>
        </p:grpSp>
        <p:cxnSp>
          <p:nvCxnSpPr>
            <p:cNvPr id="40" name="AutoShape 26"/>
            <p:cNvCxnSpPr>
              <a:cxnSpLocks noChangeShapeType="1"/>
              <a:stCxn id="45" idx="3"/>
              <a:endCxn id="54" idx="0"/>
            </p:cNvCxnSpPr>
            <p:nvPr/>
          </p:nvCxnSpPr>
          <p:spPr bwMode="auto">
            <a:xfrm flipH="1">
              <a:off x="7861300" y="3308350"/>
              <a:ext cx="120650" cy="320675"/>
            </a:xfrm>
            <a:prstGeom prst="straightConnector1">
              <a:avLst/>
            </a:prstGeom>
            <a:noFill/>
            <a:ln w="158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AutoShape 27"/>
            <p:cNvCxnSpPr>
              <a:cxnSpLocks noChangeShapeType="1"/>
              <a:stCxn id="45" idx="5"/>
              <a:endCxn id="50" idx="0"/>
            </p:cNvCxnSpPr>
            <p:nvPr/>
          </p:nvCxnSpPr>
          <p:spPr bwMode="auto">
            <a:xfrm>
              <a:off x="8380413" y="3308350"/>
              <a:ext cx="163512" cy="320675"/>
            </a:xfrm>
            <a:prstGeom prst="straightConnector1">
              <a:avLst/>
            </a:prstGeom>
            <a:noFill/>
            <a:ln w="158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2" name="Group 28"/>
            <p:cNvGrpSpPr>
              <a:grpSpLocks/>
            </p:cNvGrpSpPr>
            <p:nvPr/>
          </p:nvGrpSpPr>
          <p:grpSpPr bwMode="auto">
            <a:xfrm>
              <a:off x="7899400" y="3030538"/>
              <a:ext cx="660400" cy="314325"/>
              <a:chOff x="4996" y="1909"/>
              <a:chExt cx="416" cy="198"/>
            </a:xfrm>
          </p:grpSpPr>
          <p:sp>
            <p:nvSpPr>
              <p:cNvPr id="45" name="Oval 29"/>
              <p:cNvSpPr>
                <a:spLocks noChangeArrowheads="1"/>
              </p:cNvSpPr>
              <p:nvPr/>
            </p:nvSpPr>
            <p:spPr bwMode="auto">
              <a:xfrm>
                <a:off x="4996" y="1918"/>
                <a:ext cx="355" cy="189"/>
              </a:xfrm>
              <a:prstGeom prst="ellipse">
                <a:avLst/>
              </a:prstGeom>
              <a:solidFill>
                <a:srgbClr val="00CCFF"/>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4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0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smtClean="0">
                  <a:ln>
                    <a:noFill/>
                  </a:ln>
                  <a:solidFill>
                    <a:srgbClr val="000000"/>
                  </a:solidFill>
                  <a:effectLst/>
                  <a:uLnTx/>
                  <a:uFillTx/>
                  <a:latin typeface="Times" panose="02020603050405020304" pitchFamily="18" charset="0"/>
                  <a:ea typeface="宋体" panose="02010600030101010101" pitchFamily="2" charset="-122"/>
                  <a:cs typeface="+mn-cs"/>
                </a:endParaRPr>
              </a:p>
            </p:txBody>
          </p:sp>
          <p:sp>
            <p:nvSpPr>
              <p:cNvPr id="46" name="Text Box 30"/>
              <p:cNvSpPr txBox="1">
                <a:spLocks noChangeArrowheads="1"/>
              </p:cNvSpPr>
              <p:nvPr/>
            </p:nvSpPr>
            <p:spPr bwMode="auto">
              <a:xfrm>
                <a:off x="4996" y="1909"/>
                <a:ext cx="41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4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0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smtClean="0">
                    <a:ln>
                      <a:noFill/>
                    </a:ln>
                    <a:solidFill>
                      <a:srgbClr val="000000"/>
                    </a:solidFill>
                    <a:effectLst/>
                    <a:uLnTx/>
                    <a:uFillTx/>
                    <a:latin typeface="Verdana" panose="020B0604030504040204" pitchFamily="34" charset="0"/>
                    <a:ea typeface="宋体" panose="02010600030101010101" pitchFamily="2" charset="-122"/>
                    <a:cs typeface="+mn-cs"/>
                  </a:rPr>
                  <a:t>A+B</a:t>
                </a:r>
              </a:p>
            </p:txBody>
          </p:sp>
        </p:grpSp>
        <p:sp>
          <p:nvSpPr>
            <p:cNvPr id="43" name="Text Box 31"/>
            <p:cNvSpPr txBox="1">
              <a:spLocks noChangeArrowheads="1"/>
            </p:cNvSpPr>
            <p:nvPr/>
          </p:nvSpPr>
          <p:spPr bwMode="auto">
            <a:xfrm>
              <a:off x="8394700" y="3268663"/>
              <a:ext cx="3063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4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0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1" i="0" u="none" strike="noStrike" kern="1200" cap="none" spc="0" normalizeH="0" baseline="0" noProof="0" smtClean="0">
                  <a:ln>
                    <a:noFill/>
                  </a:ln>
                  <a:solidFill>
                    <a:srgbClr val="000000"/>
                  </a:solidFill>
                  <a:effectLst/>
                  <a:uLnTx/>
                  <a:uFillTx/>
                  <a:latin typeface="Courier New" panose="02070309020205020404" pitchFamily="49" charset="0"/>
                  <a:ea typeface="宋体" panose="02010600030101010101" pitchFamily="2" charset="-122"/>
                  <a:cs typeface="+mn-cs"/>
                </a:rPr>
                <a:t>1</a:t>
              </a:r>
            </a:p>
          </p:txBody>
        </p:sp>
        <p:sp>
          <p:nvSpPr>
            <p:cNvPr id="44" name="Text Box 32"/>
            <p:cNvSpPr txBox="1">
              <a:spLocks noChangeArrowheads="1"/>
            </p:cNvSpPr>
            <p:nvPr/>
          </p:nvSpPr>
          <p:spPr bwMode="auto">
            <a:xfrm>
              <a:off x="7680325" y="3271838"/>
              <a:ext cx="3063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4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0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1" i="0" u="none" strike="noStrike" kern="1200" cap="none" spc="0" normalizeH="0" baseline="0" noProof="0" smtClean="0">
                  <a:ln>
                    <a:noFill/>
                  </a:ln>
                  <a:solidFill>
                    <a:srgbClr val="000000"/>
                  </a:solidFill>
                  <a:effectLst/>
                  <a:uLnTx/>
                  <a:uFillTx/>
                  <a:latin typeface="Courier New" panose="02070309020205020404" pitchFamily="49" charset="0"/>
                  <a:ea typeface="宋体" panose="02010600030101010101" pitchFamily="2" charset="-122"/>
                  <a:cs typeface="+mn-cs"/>
                </a:rPr>
                <a:t>0</a:t>
              </a:r>
            </a:p>
          </p:txBody>
        </p:sp>
      </p:grpSp>
    </p:spTree>
    <p:extLst>
      <p:ext uri="{BB962C8B-B14F-4D97-AF65-F5344CB8AC3E}">
        <p14:creationId xmlns:p14="http://schemas.microsoft.com/office/powerpoint/2010/main" val="1434527457"/>
      </p:ext>
    </p:extLst>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标题 1">
            <a:extLst>
              <a:ext uri="{FF2B5EF4-FFF2-40B4-BE49-F238E27FC236}">
                <a16:creationId xmlns:a16="http://schemas.microsoft.com/office/drawing/2014/main" id="{4DEA0204-D913-EF40-9796-F24D75950122}"/>
              </a:ext>
            </a:extLst>
          </p:cNvPr>
          <p:cNvSpPr>
            <a:spLocks noGrp="1"/>
          </p:cNvSpPr>
          <p:nvPr>
            <p:ph type="title"/>
          </p:nvPr>
        </p:nvSpPr>
        <p:spPr/>
        <p:txBody>
          <a:bodyPr/>
          <a:lstStyle/>
          <a:p>
            <a:pPr eaLnBrk="1" hangingPunct="1"/>
            <a:r>
              <a:rPr lang="zh-CN" altLang="en-US">
                <a:solidFill>
                  <a:srgbClr val="00339B"/>
                </a:solidFill>
                <a:latin typeface="Arial" panose="020B0604020202020204" pitchFamily="34" charset="0"/>
              </a:rPr>
              <a:t>霍夫曼</a:t>
            </a:r>
            <a:r>
              <a:rPr lang="zh-CN" altLang="en-US"/>
              <a:t>编码</a:t>
            </a:r>
          </a:p>
        </p:txBody>
      </p:sp>
      <p:sp>
        <p:nvSpPr>
          <p:cNvPr id="143362" name="幻灯片编号占位符 3">
            <a:extLst>
              <a:ext uri="{FF2B5EF4-FFF2-40B4-BE49-F238E27FC236}">
                <a16:creationId xmlns:a16="http://schemas.microsoft.com/office/drawing/2014/main" id="{2D6C724A-80EC-1C4F-B436-D20A6FA4A4A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04C6F58-0A0E-FE44-BDF5-7A0E91C3DF3E}"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pic>
        <p:nvPicPr>
          <p:cNvPr id="5" name="Picture 4">
            <a:extLst>
              <a:ext uri="{FF2B5EF4-FFF2-40B4-BE49-F238E27FC236}">
                <a16:creationId xmlns:a16="http://schemas.microsoft.com/office/drawing/2014/main" id="{F6492795-8410-B349-B065-43FD821EBC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613" y="2479675"/>
            <a:ext cx="403225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6237858F-2DD4-7044-8415-DDA94D196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9663" y="2252663"/>
            <a:ext cx="3960812" cy="148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A60D1C55-CD1D-0142-8B25-2746FE7C82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613" y="4700588"/>
            <a:ext cx="4032250" cy="132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10F83770-FEB3-D84F-864B-A3EF76C726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4738" y="4405313"/>
            <a:ext cx="3922712"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7" name="Line 8">
            <a:extLst>
              <a:ext uri="{FF2B5EF4-FFF2-40B4-BE49-F238E27FC236}">
                <a16:creationId xmlns:a16="http://schemas.microsoft.com/office/drawing/2014/main" id="{E10685D5-408E-C14F-9A56-756E0E3A2B55}"/>
              </a:ext>
            </a:extLst>
          </p:cNvPr>
          <p:cNvSpPr>
            <a:spLocks noChangeShapeType="1"/>
          </p:cNvSpPr>
          <p:nvPr/>
        </p:nvSpPr>
        <p:spPr bwMode="auto">
          <a:xfrm>
            <a:off x="238125" y="4124325"/>
            <a:ext cx="87137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43368" name="Line 9">
            <a:extLst>
              <a:ext uri="{FF2B5EF4-FFF2-40B4-BE49-F238E27FC236}">
                <a16:creationId xmlns:a16="http://schemas.microsoft.com/office/drawing/2014/main" id="{EC8C3F50-F3EE-5A47-B0A4-E6003AF30406}"/>
              </a:ext>
            </a:extLst>
          </p:cNvPr>
          <p:cNvSpPr>
            <a:spLocks noChangeShapeType="1"/>
          </p:cNvSpPr>
          <p:nvPr/>
        </p:nvSpPr>
        <p:spPr bwMode="auto">
          <a:xfrm>
            <a:off x="4703763" y="2179638"/>
            <a:ext cx="0" cy="4608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2396695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标题 1">
            <a:extLst>
              <a:ext uri="{FF2B5EF4-FFF2-40B4-BE49-F238E27FC236}">
                <a16:creationId xmlns:a16="http://schemas.microsoft.com/office/drawing/2014/main" id="{74DA320B-644B-9146-B0A6-B04CD7A1FAB3}"/>
              </a:ext>
            </a:extLst>
          </p:cNvPr>
          <p:cNvSpPr>
            <a:spLocks noGrp="1"/>
          </p:cNvSpPr>
          <p:nvPr>
            <p:ph type="title"/>
          </p:nvPr>
        </p:nvSpPr>
        <p:spPr/>
        <p:txBody>
          <a:bodyPr/>
          <a:lstStyle/>
          <a:p>
            <a:pPr eaLnBrk="1" hangingPunct="1"/>
            <a:r>
              <a:rPr lang="zh-CN" altLang="en-US">
                <a:solidFill>
                  <a:srgbClr val="00339B"/>
                </a:solidFill>
                <a:latin typeface="Arial" panose="020B0604020202020204" pitchFamily="34" charset="0"/>
              </a:rPr>
              <a:t>霍夫曼</a:t>
            </a:r>
            <a:r>
              <a:rPr lang="zh-CN" altLang="en-US"/>
              <a:t>编码</a:t>
            </a:r>
          </a:p>
        </p:txBody>
      </p:sp>
      <p:sp>
        <p:nvSpPr>
          <p:cNvPr id="144386" name="幻灯片编号占位符 3">
            <a:extLst>
              <a:ext uri="{FF2B5EF4-FFF2-40B4-BE49-F238E27FC236}">
                <a16:creationId xmlns:a16="http://schemas.microsoft.com/office/drawing/2014/main" id="{789C972C-06AE-7D40-879E-667AF4F47AF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8379A62-0D53-554C-8632-29A24C857F38}"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
        <p:nvSpPr>
          <p:cNvPr id="144387" name="Rectangle 3">
            <a:extLst>
              <a:ext uri="{FF2B5EF4-FFF2-40B4-BE49-F238E27FC236}">
                <a16:creationId xmlns:a16="http://schemas.microsoft.com/office/drawing/2014/main" id="{B11E36F1-65ED-4849-8E37-70BAFBA8F617}"/>
              </a:ext>
            </a:extLst>
          </p:cNvPr>
          <p:cNvSpPr txBox="1">
            <a:spLocks noChangeArrowheads="1"/>
          </p:cNvSpPr>
          <p:nvPr/>
        </p:nvSpPr>
        <p:spPr bwMode="auto">
          <a:xfrm>
            <a:off x="533400" y="1976438"/>
            <a:ext cx="8229600" cy="491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
                <a:srgbClr val="3333CC"/>
              </a:buClr>
              <a:buSzPct val="60000"/>
              <a:buFont typeface="Wingdings" pitchFamily="2" charset="2"/>
              <a:buChar char="n"/>
              <a:tabLst/>
              <a:defRPr/>
            </a:pPr>
            <a:r>
              <a:rPr kumimoji="1" lang="en-US" altLang="zh-CN" sz="3200" b="0" i="0" u="none" strike="noStrike" kern="1200" cap="none" spc="0" normalizeH="0" baseline="0" noProof="0">
                <a:ln>
                  <a:noFill/>
                </a:ln>
                <a:solidFill>
                  <a:srgbClr val="00339B"/>
                </a:solidFill>
                <a:effectLst/>
                <a:uLnTx/>
                <a:uFillTx/>
                <a:latin typeface="Arial" panose="020B0604020202020204" pitchFamily="34" charset="0"/>
                <a:ea typeface="宋体" panose="02010600030101010101" pitchFamily="2" charset="-122"/>
              </a:rPr>
              <a:t>(cont.)</a:t>
            </a:r>
            <a:endParaRPr kumimoji="1" lang="en-US" altLang="zh-CN" sz="32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pic>
        <p:nvPicPr>
          <p:cNvPr id="6" name="Picture 4">
            <a:extLst>
              <a:ext uri="{FF2B5EF4-FFF2-40B4-BE49-F238E27FC236}">
                <a16:creationId xmlns:a16="http://schemas.microsoft.com/office/drawing/2014/main" id="{86882868-94C9-F647-A949-2F54097C84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2890838"/>
            <a:ext cx="3311525" cy="240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389" name="Line 5">
            <a:extLst>
              <a:ext uri="{FF2B5EF4-FFF2-40B4-BE49-F238E27FC236}">
                <a16:creationId xmlns:a16="http://schemas.microsoft.com/office/drawing/2014/main" id="{FD46CC13-D2E9-0E46-AA5D-11E050E922DD}"/>
              </a:ext>
            </a:extLst>
          </p:cNvPr>
          <p:cNvSpPr>
            <a:spLocks noChangeShapeType="1"/>
          </p:cNvSpPr>
          <p:nvPr/>
        </p:nvSpPr>
        <p:spPr bwMode="auto">
          <a:xfrm>
            <a:off x="4500563" y="2025650"/>
            <a:ext cx="0" cy="46085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pic>
        <p:nvPicPr>
          <p:cNvPr id="8" name="Picture 6">
            <a:extLst>
              <a:ext uri="{FF2B5EF4-FFF2-40B4-BE49-F238E27FC236}">
                <a16:creationId xmlns:a16="http://schemas.microsoft.com/office/drawing/2014/main" id="{16D87192-DFA4-A746-AC63-3F7F51921B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363" y="2530475"/>
            <a:ext cx="3019425" cy="345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30102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a:extLst>
              <a:ext uri="{FF2B5EF4-FFF2-40B4-BE49-F238E27FC236}">
                <a16:creationId xmlns:a16="http://schemas.microsoft.com/office/drawing/2014/main" id="{8671F708-249F-0447-9BBC-C73D2FB4D7E5}"/>
              </a:ext>
            </a:extLst>
          </p:cNvPr>
          <p:cNvSpPr>
            <a:spLocks noGrp="1" noChangeArrowheads="1"/>
          </p:cNvSpPr>
          <p:nvPr>
            <p:ph type="title"/>
          </p:nvPr>
        </p:nvSpPr>
        <p:spPr/>
        <p:txBody>
          <a:bodyPr/>
          <a:lstStyle/>
          <a:p>
            <a:r>
              <a:rPr lang="zh-CN" altLang="en-US"/>
              <a:t>一个实例</a:t>
            </a:r>
          </a:p>
        </p:txBody>
      </p:sp>
      <p:sp>
        <p:nvSpPr>
          <p:cNvPr id="142338" name="Rectangle 4">
            <a:extLst>
              <a:ext uri="{FF2B5EF4-FFF2-40B4-BE49-F238E27FC236}">
                <a16:creationId xmlns:a16="http://schemas.microsoft.com/office/drawing/2014/main" id="{AD297080-290C-5642-94F0-EFE75848CA5F}"/>
              </a:ext>
            </a:extLst>
          </p:cNvPr>
          <p:cNvSpPr>
            <a:spLocks noGrp="1" noChangeArrowheads="1"/>
          </p:cNvSpPr>
          <p:nvPr>
            <p:ph type="body" idx="1"/>
          </p:nvPr>
        </p:nvSpPr>
        <p:spPr>
          <a:xfrm>
            <a:off x="593725" y="2059895"/>
            <a:ext cx="8550275" cy="1524000"/>
          </a:xfrm>
          <a:noFill/>
        </p:spPr>
        <p:txBody>
          <a:bodyPr/>
          <a:lstStyle/>
          <a:p>
            <a:r>
              <a:rPr lang="zh-CN" altLang="en-US" sz="3000" dirty="0">
                <a:latin typeface="Times New Roman" panose="02020603050405020304" pitchFamily="18" charset="0"/>
              </a:rPr>
              <a:t>假设一个文件由字符</a:t>
            </a:r>
            <a:r>
              <a:rPr lang="en-US" altLang="zh-CN" sz="3000" dirty="0" err="1">
                <a:latin typeface="Times New Roman" panose="02020603050405020304" pitchFamily="18" charset="0"/>
              </a:rPr>
              <a:t>a,b,c,d,e</a:t>
            </a:r>
            <a:r>
              <a:rPr lang="zh-CN" altLang="en-US" sz="3000" dirty="0">
                <a:latin typeface="Times New Roman" panose="02020603050405020304" pitchFamily="18" charset="0"/>
              </a:rPr>
              <a:t>组成。每个字符的出现频率为</a:t>
            </a:r>
            <a:r>
              <a:rPr lang="en-US" altLang="zh-CN" sz="3000" dirty="0">
                <a:latin typeface="Times New Roman" panose="02020603050405020304" pitchFamily="18" charset="0"/>
              </a:rPr>
              <a:t>f(a)=20,f(b)=7,f(c)=10,f(d)=4,f(e)=18.</a:t>
            </a:r>
          </a:p>
        </p:txBody>
      </p:sp>
      <p:sp>
        <p:nvSpPr>
          <p:cNvPr id="305157" name="Oval 5">
            <a:extLst>
              <a:ext uri="{FF2B5EF4-FFF2-40B4-BE49-F238E27FC236}">
                <a16:creationId xmlns:a16="http://schemas.microsoft.com/office/drawing/2014/main" id="{E710949B-C3AC-9A46-B102-3D5D1BE74652}"/>
              </a:ext>
            </a:extLst>
          </p:cNvPr>
          <p:cNvSpPr>
            <a:spLocks noChangeArrowheads="1"/>
          </p:cNvSpPr>
          <p:nvPr/>
        </p:nvSpPr>
        <p:spPr bwMode="auto">
          <a:xfrm>
            <a:off x="457200" y="5791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charset="0"/>
                <a:ea typeface="宋体" charset="-122"/>
              </a:rPr>
              <a:t>18</a:t>
            </a:r>
          </a:p>
        </p:txBody>
      </p:sp>
      <p:sp>
        <p:nvSpPr>
          <p:cNvPr id="305158" name="Oval 6">
            <a:extLst>
              <a:ext uri="{FF2B5EF4-FFF2-40B4-BE49-F238E27FC236}">
                <a16:creationId xmlns:a16="http://schemas.microsoft.com/office/drawing/2014/main" id="{781FC0BE-977B-7845-A153-B552B724B173}"/>
              </a:ext>
            </a:extLst>
          </p:cNvPr>
          <p:cNvSpPr>
            <a:spLocks noChangeArrowheads="1"/>
          </p:cNvSpPr>
          <p:nvPr/>
        </p:nvSpPr>
        <p:spPr bwMode="auto">
          <a:xfrm>
            <a:off x="1143000" y="5791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charset="0"/>
                <a:ea typeface="宋体" charset="-122"/>
              </a:rPr>
              <a:t>20</a:t>
            </a:r>
          </a:p>
        </p:txBody>
      </p:sp>
      <p:sp>
        <p:nvSpPr>
          <p:cNvPr id="305159" name="Oval 7">
            <a:extLst>
              <a:ext uri="{FF2B5EF4-FFF2-40B4-BE49-F238E27FC236}">
                <a16:creationId xmlns:a16="http://schemas.microsoft.com/office/drawing/2014/main" id="{F7E04B94-9C80-A84D-97B5-3AFC8746C479}"/>
              </a:ext>
            </a:extLst>
          </p:cNvPr>
          <p:cNvSpPr>
            <a:spLocks noChangeArrowheads="1"/>
          </p:cNvSpPr>
          <p:nvPr/>
        </p:nvSpPr>
        <p:spPr bwMode="auto">
          <a:xfrm>
            <a:off x="1981200" y="5791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charset="0"/>
                <a:ea typeface="宋体" charset="-122"/>
              </a:rPr>
              <a:t>10</a:t>
            </a:r>
          </a:p>
        </p:txBody>
      </p:sp>
      <p:sp>
        <p:nvSpPr>
          <p:cNvPr id="305160" name="Oval 8">
            <a:extLst>
              <a:ext uri="{FF2B5EF4-FFF2-40B4-BE49-F238E27FC236}">
                <a16:creationId xmlns:a16="http://schemas.microsoft.com/office/drawing/2014/main" id="{1615EC75-912F-F540-A43A-AA59C2E112A8}"/>
              </a:ext>
            </a:extLst>
          </p:cNvPr>
          <p:cNvSpPr>
            <a:spLocks noChangeArrowheads="1"/>
          </p:cNvSpPr>
          <p:nvPr/>
        </p:nvSpPr>
        <p:spPr bwMode="auto">
          <a:xfrm>
            <a:off x="2819400" y="5791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charset="0"/>
                <a:ea typeface="宋体" charset="-122"/>
              </a:rPr>
              <a:t>7</a:t>
            </a:r>
          </a:p>
        </p:txBody>
      </p:sp>
      <p:sp>
        <p:nvSpPr>
          <p:cNvPr id="305161" name="Oval 9">
            <a:extLst>
              <a:ext uri="{FF2B5EF4-FFF2-40B4-BE49-F238E27FC236}">
                <a16:creationId xmlns:a16="http://schemas.microsoft.com/office/drawing/2014/main" id="{0B144BD1-EDAE-4540-B0EC-5AD036F787D2}"/>
              </a:ext>
            </a:extLst>
          </p:cNvPr>
          <p:cNvSpPr>
            <a:spLocks noChangeArrowheads="1"/>
          </p:cNvSpPr>
          <p:nvPr/>
        </p:nvSpPr>
        <p:spPr bwMode="auto">
          <a:xfrm>
            <a:off x="3429000" y="5791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charset="0"/>
                <a:ea typeface="宋体" charset="-122"/>
              </a:rPr>
              <a:t>4</a:t>
            </a:r>
          </a:p>
        </p:txBody>
      </p:sp>
      <p:sp>
        <p:nvSpPr>
          <p:cNvPr id="305163" name="Text Box 11">
            <a:extLst>
              <a:ext uri="{FF2B5EF4-FFF2-40B4-BE49-F238E27FC236}">
                <a16:creationId xmlns:a16="http://schemas.microsoft.com/office/drawing/2014/main" id="{0DDDC0E6-CFCE-444B-A159-4AE05C87CD25}"/>
              </a:ext>
            </a:extLst>
          </p:cNvPr>
          <p:cNvSpPr txBox="1">
            <a:spLocks noChangeArrowheads="1"/>
          </p:cNvSpPr>
          <p:nvPr/>
        </p:nvSpPr>
        <p:spPr bwMode="auto">
          <a:xfrm>
            <a:off x="517525" y="6210300"/>
            <a:ext cx="285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charset="0"/>
                <a:ea typeface="宋体" charset="-122"/>
              </a:rPr>
              <a:t>e</a:t>
            </a:r>
          </a:p>
        </p:txBody>
      </p:sp>
      <p:sp>
        <p:nvSpPr>
          <p:cNvPr id="305164" name="Text Box 12">
            <a:extLst>
              <a:ext uri="{FF2B5EF4-FFF2-40B4-BE49-F238E27FC236}">
                <a16:creationId xmlns:a16="http://schemas.microsoft.com/office/drawing/2014/main" id="{FF9930A0-62B2-0543-A114-4338448B64FA}"/>
              </a:ext>
            </a:extLst>
          </p:cNvPr>
          <p:cNvSpPr txBox="1">
            <a:spLocks noChangeArrowheads="1"/>
          </p:cNvSpPr>
          <p:nvPr/>
        </p:nvSpPr>
        <p:spPr bwMode="auto">
          <a:xfrm>
            <a:off x="1219200" y="6200775"/>
            <a:ext cx="285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charset="0"/>
                <a:ea typeface="宋体" charset="-122"/>
              </a:rPr>
              <a:t>a</a:t>
            </a:r>
          </a:p>
        </p:txBody>
      </p:sp>
      <p:sp>
        <p:nvSpPr>
          <p:cNvPr id="305165" name="Text Box 13">
            <a:extLst>
              <a:ext uri="{FF2B5EF4-FFF2-40B4-BE49-F238E27FC236}">
                <a16:creationId xmlns:a16="http://schemas.microsoft.com/office/drawing/2014/main" id="{5BEFB761-FE65-3A4A-83C4-E573289485F5}"/>
              </a:ext>
            </a:extLst>
          </p:cNvPr>
          <p:cNvSpPr txBox="1">
            <a:spLocks noChangeArrowheads="1"/>
          </p:cNvSpPr>
          <p:nvPr/>
        </p:nvSpPr>
        <p:spPr bwMode="auto">
          <a:xfrm>
            <a:off x="2057400" y="6186488"/>
            <a:ext cx="285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charset="0"/>
                <a:ea typeface="宋体" charset="-122"/>
              </a:rPr>
              <a:t>c</a:t>
            </a:r>
          </a:p>
        </p:txBody>
      </p:sp>
      <p:sp>
        <p:nvSpPr>
          <p:cNvPr id="305166" name="Text Box 14">
            <a:extLst>
              <a:ext uri="{FF2B5EF4-FFF2-40B4-BE49-F238E27FC236}">
                <a16:creationId xmlns:a16="http://schemas.microsoft.com/office/drawing/2014/main" id="{A8B763CA-6DF9-3445-B140-951B9DBBEBFA}"/>
              </a:ext>
            </a:extLst>
          </p:cNvPr>
          <p:cNvSpPr txBox="1">
            <a:spLocks noChangeArrowheads="1"/>
          </p:cNvSpPr>
          <p:nvPr/>
        </p:nvSpPr>
        <p:spPr bwMode="auto">
          <a:xfrm>
            <a:off x="2895600" y="61722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charset="0"/>
                <a:ea typeface="宋体" charset="-122"/>
              </a:rPr>
              <a:t>b</a:t>
            </a:r>
          </a:p>
        </p:txBody>
      </p:sp>
      <p:sp>
        <p:nvSpPr>
          <p:cNvPr id="305167" name="Text Box 15">
            <a:extLst>
              <a:ext uri="{FF2B5EF4-FFF2-40B4-BE49-F238E27FC236}">
                <a16:creationId xmlns:a16="http://schemas.microsoft.com/office/drawing/2014/main" id="{E83BB600-4AC7-2B4B-8B6F-91DA02C77C51}"/>
              </a:ext>
            </a:extLst>
          </p:cNvPr>
          <p:cNvSpPr txBox="1">
            <a:spLocks noChangeArrowheads="1"/>
          </p:cNvSpPr>
          <p:nvPr/>
        </p:nvSpPr>
        <p:spPr bwMode="auto">
          <a:xfrm>
            <a:off x="3505200" y="61722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charset="0"/>
                <a:ea typeface="宋体" charset="-122"/>
              </a:rPr>
              <a:t>d</a:t>
            </a:r>
          </a:p>
        </p:txBody>
      </p:sp>
      <p:sp>
        <p:nvSpPr>
          <p:cNvPr id="305168" name="Oval 16">
            <a:extLst>
              <a:ext uri="{FF2B5EF4-FFF2-40B4-BE49-F238E27FC236}">
                <a16:creationId xmlns:a16="http://schemas.microsoft.com/office/drawing/2014/main" id="{A4CD9B15-EC49-554D-97A7-256E2EF58B40}"/>
              </a:ext>
            </a:extLst>
          </p:cNvPr>
          <p:cNvSpPr>
            <a:spLocks noChangeArrowheads="1"/>
          </p:cNvSpPr>
          <p:nvPr/>
        </p:nvSpPr>
        <p:spPr bwMode="auto">
          <a:xfrm>
            <a:off x="3200400" y="48006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charset="0"/>
                <a:ea typeface="宋体" charset="-122"/>
              </a:rPr>
              <a:t>11</a:t>
            </a:r>
          </a:p>
        </p:txBody>
      </p:sp>
      <p:sp>
        <p:nvSpPr>
          <p:cNvPr id="305169" name="Line 17">
            <a:extLst>
              <a:ext uri="{FF2B5EF4-FFF2-40B4-BE49-F238E27FC236}">
                <a16:creationId xmlns:a16="http://schemas.microsoft.com/office/drawing/2014/main" id="{5F5BD182-63BA-DB4A-97D5-4A280251AE6A}"/>
              </a:ext>
            </a:extLst>
          </p:cNvPr>
          <p:cNvSpPr>
            <a:spLocks noChangeShapeType="1"/>
          </p:cNvSpPr>
          <p:nvPr/>
        </p:nvSpPr>
        <p:spPr bwMode="auto">
          <a:xfrm flipV="1">
            <a:off x="3124200" y="5257800"/>
            <a:ext cx="2286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charset="0"/>
              <a:ea typeface="宋体" charset="-122"/>
            </a:endParaRPr>
          </a:p>
        </p:txBody>
      </p:sp>
      <p:sp>
        <p:nvSpPr>
          <p:cNvPr id="305170" name="Line 18">
            <a:extLst>
              <a:ext uri="{FF2B5EF4-FFF2-40B4-BE49-F238E27FC236}">
                <a16:creationId xmlns:a16="http://schemas.microsoft.com/office/drawing/2014/main" id="{70F2CFCF-53FA-A543-8003-F8E53977B9B0}"/>
              </a:ext>
            </a:extLst>
          </p:cNvPr>
          <p:cNvSpPr>
            <a:spLocks noChangeShapeType="1"/>
          </p:cNvSpPr>
          <p:nvPr/>
        </p:nvSpPr>
        <p:spPr bwMode="auto">
          <a:xfrm>
            <a:off x="3505200" y="5257800"/>
            <a:ext cx="1524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charset="0"/>
              <a:ea typeface="宋体" charset="-122"/>
            </a:endParaRPr>
          </a:p>
        </p:txBody>
      </p:sp>
      <p:sp>
        <p:nvSpPr>
          <p:cNvPr id="305171" name="Text Box 19">
            <a:extLst>
              <a:ext uri="{FF2B5EF4-FFF2-40B4-BE49-F238E27FC236}">
                <a16:creationId xmlns:a16="http://schemas.microsoft.com/office/drawing/2014/main" id="{E5545F39-B55B-774C-837B-31B6C00594A5}"/>
              </a:ext>
            </a:extLst>
          </p:cNvPr>
          <p:cNvSpPr txBox="1">
            <a:spLocks noChangeArrowheads="1"/>
          </p:cNvSpPr>
          <p:nvPr/>
        </p:nvSpPr>
        <p:spPr bwMode="auto">
          <a:xfrm>
            <a:off x="3581400" y="4648200"/>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charset="0"/>
                <a:ea typeface="宋体" charset="-122"/>
              </a:rPr>
              <a:t>1</a:t>
            </a:r>
          </a:p>
        </p:txBody>
      </p:sp>
      <p:sp>
        <p:nvSpPr>
          <p:cNvPr id="305173" name="Text Box 21">
            <a:extLst>
              <a:ext uri="{FF2B5EF4-FFF2-40B4-BE49-F238E27FC236}">
                <a16:creationId xmlns:a16="http://schemas.microsoft.com/office/drawing/2014/main" id="{CE598C09-18B5-BE43-B16F-3F6DA81622CF}"/>
              </a:ext>
            </a:extLst>
          </p:cNvPr>
          <p:cNvSpPr txBox="1">
            <a:spLocks noChangeArrowheads="1"/>
          </p:cNvSpPr>
          <p:nvPr/>
        </p:nvSpPr>
        <p:spPr bwMode="auto">
          <a:xfrm>
            <a:off x="2914650" y="5378450"/>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charset="0"/>
                <a:ea typeface="宋体" charset="-122"/>
              </a:rPr>
              <a:t>0</a:t>
            </a:r>
          </a:p>
        </p:txBody>
      </p:sp>
      <p:sp>
        <p:nvSpPr>
          <p:cNvPr id="305174" name="Text Box 22">
            <a:extLst>
              <a:ext uri="{FF2B5EF4-FFF2-40B4-BE49-F238E27FC236}">
                <a16:creationId xmlns:a16="http://schemas.microsoft.com/office/drawing/2014/main" id="{176B76AC-4069-7240-AFF0-90A6429BAF5D}"/>
              </a:ext>
            </a:extLst>
          </p:cNvPr>
          <p:cNvSpPr txBox="1">
            <a:spLocks noChangeArrowheads="1"/>
          </p:cNvSpPr>
          <p:nvPr/>
        </p:nvSpPr>
        <p:spPr bwMode="auto">
          <a:xfrm>
            <a:off x="3581400" y="5334000"/>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charset="0"/>
                <a:ea typeface="宋体" charset="-122"/>
              </a:rPr>
              <a:t>1</a:t>
            </a:r>
          </a:p>
        </p:txBody>
      </p:sp>
      <p:sp>
        <p:nvSpPr>
          <p:cNvPr id="305175" name="Oval 23">
            <a:extLst>
              <a:ext uri="{FF2B5EF4-FFF2-40B4-BE49-F238E27FC236}">
                <a16:creationId xmlns:a16="http://schemas.microsoft.com/office/drawing/2014/main" id="{1FDC11EC-9B2D-7442-B81F-AE17C693BD05}"/>
              </a:ext>
            </a:extLst>
          </p:cNvPr>
          <p:cNvSpPr>
            <a:spLocks noChangeArrowheads="1"/>
          </p:cNvSpPr>
          <p:nvPr/>
        </p:nvSpPr>
        <p:spPr bwMode="auto">
          <a:xfrm>
            <a:off x="2514600" y="4267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charset="0"/>
                <a:ea typeface="宋体" charset="-122"/>
              </a:rPr>
              <a:t>21</a:t>
            </a:r>
          </a:p>
        </p:txBody>
      </p:sp>
      <p:sp>
        <p:nvSpPr>
          <p:cNvPr id="305176" name="Line 24">
            <a:extLst>
              <a:ext uri="{FF2B5EF4-FFF2-40B4-BE49-F238E27FC236}">
                <a16:creationId xmlns:a16="http://schemas.microsoft.com/office/drawing/2014/main" id="{66C7DB9C-7638-074A-9FFC-DB21ABD96756}"/>
              </a:ext>
            </a:extLst>
          </p:cNvPr>
          <p:cNvSpPr>
            <a:spLocks noChangeShapeType="1"/>
          </p:cNvSpPr>
          <p:nvPr/>
        </p:nvSpPr>
        <p:spPr bwMode="auto">
          <a:xfrm flipH="1">
            <a:off x="2286000" y="4724400"/>
            <a:ext cx="381000" cy="1066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charset="0"/>
              <a:ea typeface="宋体" charset="-122"/>
            </a:endParaRPr>
          </a:p>
        </p:txBody>
      </p:sp>
      <p:sp>
        <p:nvSpPr>
          <p:cNvPr id="305177" name="Line 25">
            <a:extLst>
              <a:ext uri="{FF2B5EF4-FFF2-40B4-BE49-F238E27FC236}">
                <a16:creationId xmlns:a16="http://schemas.microsoft.com/office/drawing/2014/main" id="{FDE27F4E-669A-CF4A-8F9F-96AFDB0FC508}"/>
              </a:ext>
            </a:extLst>
          </p:cNvPr>
          <p:cNvSpPr>
            <a:spLocks noChangeShapeType="1"/>
          </p:cNvSpPr>
          <p:nvPr/>
        </p:nvSpPr>
        <p:spPr bwMode="auto">
          <a:xfrm>
            <a:off x="2914650" y="4648200"/>
            <a:ext cx="4572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charset="0"/>
              <a:ea typeface="宋体" charset="-122"/>
            </a:endParaRPr>
          </a:p>
        </p:txBody>
      </p:sp>
      <p:sp>
        <p:nvSpPr>
          <p:cNvPr id="305178" name="Text Box 26">
            <a:extLst>
              <a:ext uri="{FF2B5EF4-FFF2-40B4-BE49-F238E27FC236}">
                <a16:creationId xmlns:a16="http://schemas.microsoft.com/office/drawing/2014/main" id="{9E340000-5F4A-7542-AC82-E4F2BCFB04D4}"/>
              </a:ext>
            </a:extLst>
          </p:cNvPr>
          <p:cNvSpPr txBox="1">
            <a:spLocks noChangeArrowheads="1"/>
          </p:cNvSpPr>
          <p:nvPr/>
        </p:nvSpPr>
        <p:spPr bwMode="auto">
          <a:xfrm>
            <a:off x="2286000" y="4953000"/>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charset="0"/>
                <a:ea typeface="宋体" charset="-122"/>
              </a:rPr>
              <a:t>0</a:t>
            </a:r>
          </a:p>
        </p:txBody>
      </p:sp>
      <p:sp>
        <p:nvSpPr>
          <p:cNvPr id="305179" name="Text Box 27">
            <a:extLst>
              <a:ext uri="{FF2B5EF4-FFF2-40B4-BE49-F238E27FC236}">
                <a16:creationId xmlns:a16="http://schemas.microsoft.com/office/drawing/2014/main" id="{7B4D7589-1F69-FE4F-B8C3-9F817FD7F471}"/>
              </a:ext>
            </a:extLst>
          </p:cNvPr>
          <p:cNvSpPr txBox="1">
            <a:spLocks noChangeArrowheads="1"/>
          </p:cNvSpPr>
          <p:nvPr/>
        </p:nvSpPr>
        <p:spPr bwMode="auto">
          <a:xfrm>
            <a:off x="3048000" y="4419600"/>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charset="0"/>
                <a:ea typeface="宋体" charset="-122"/>
              </a:rPr>
              <a:t>1</a:t>
            </a:r>
          </a:p>
        </p:txBody>
      </p:sp>
      <p:sp>
        <p:nvSpPr>
          <p:cNvPr id="305180" name="Text Box 28">
            <a:extLst>
              <a:ext uri="{FF2B5EF4-FFF2-40B4-BE49-F238E27FC236}">
                <a16:creationId xmlns:a16="http://schemas.microsoft.com/office/drawing/2014/main" id="{4AB2F678-807E-ED4D-BD54-95AFE3736D06}"/>
              </a:ext>
            </a:extLst>
          </p:cNvPr>
          <p:cNvSpPr txBox="1">
            <a:spLocks noChangeArrowheads="1"/>
          </p:cNvSpPr>
          <p:nvPr/>
        </p:nvSpPr>
        <p:spPr bwMode="auto">
          <a:xfrm>
            <a:off x="2819400" y="4038600"/>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charset="0"/>
                <a:ea typeface="宋体" charset="-122"/>
              </a:rPr>
              <a:t>2</a:t>
            </a:r>
          </a:p>
        </p:txBody>
      </p:sp>
      <p:sp>
        <p:nvSpPr>
          <p:cNvPr id="305181" name="Line 29">
            <a:extLst>
              <a:ext uri="{FF2B5EF4-FFF2-40B4-BE49-F238E27FC236}">
                <a16:creationId xmlns:a16="http://schemas.microsoft.com/office/drawing/2014/main" id="{6A783C1E-F348-D948-BA69-D2A79EBDF15B}"/>
              </a:ext>
            </a:extLst>
          </p:cNvPr>
          <p:cNvSpPr>
            <a:spLocks noChangeShapeType="1"/>
          </p:cNvSpPr>
          <p:nvPr/>
        </p:nvSpPr>
        <p:spPr bwMode="auto">
          <a:xfrm flipV="1">
            <a:off x="685800" y="5257800"/>
            <a:ext cx="2286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charset="0"/>
              <a:ea typeface="宋体" charset="-122"/>
            </a:endParaRPr>
          </a:p>
        </p:txBody>
      </p:sp>
      <p:sp>
        <p:nvSpPr>
          <p:cNvPr id="305182" name="Line 30">
            <a:extLst>
              <a:ext uri="{FF2B5EF4-FFF2-40B4-BE49-F238E27FC236}">
                <a16:creationId xmlns:a16="http://schemas.microsoft.com/office/drawing/2014/main" id="{80D0F30C-8DF9-8647-ADF4-44C75DFAB468}"/>
              </a:ext>
            </a:extLst>
          </p:cNvPr>
          <p:cNvSpPr>
            <a:spLocks noChangeShapeType="1"/>
          </p:cNvSpPr>
          <p:nvPr/>
        </p:nvSpPr>
        <p:spPr bwMode="auto">
          <a:xfrm flipH="1" flipV="1">
            <a:off x="1295400" y="5257800"/>
            <a:ext cx="762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charset="0"/>
              <a:ea typeface="宋体" charset="-122"/>
            </a:endParaRPr>
          </a:p>
        </p:txBody>
      </p:sp>
      <p:sp>
        <p:nvSpPr>
          <p:cNvPr id="305183" name="Oval 31">
            <a:extLst>
              <a:ext uri="{FF2B5EF4-FFF2-40B4-BE49-F238E27FC236}">
                <a16:creationId xmlns:a16="http://schemas.microsoft.com/office/drawing/2014/main" id="{B528A8D9-6071-6649-AAFC-BB572EEF9023}"/>
              </a:ext>
            </a:extLst>
          </p:cNvPr>
          <p:cNvSpPr>
            <a:spLocks noChangeArrowheads="1"/>
          </p:cNvSpPr>
          <p:nvPr/>
        </p:nvSpPr>
        <p:spPr bwMode="auto">
          <a:xfrm>
            <a:off x="869950" y="4884738"/>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charset="0"/>
                <a:ea typeface="宋体" charset="-122"/>
              </a:rPr>
              <a:t>38</a:t>
            </a:r>
          </a:p>
        </p:txBody>
      </p:sp>
      <p:sp>
        <p:nvSpPr>
          <p:cNvPr id="305184" name="Text Box 32">
            <a:extLst>
              <a:ext uri="{FF2B5EF4-FFF2-40B4-BE49-F238E27FC236}">
                <a16:creationId xmlns:a16="http://schemas.microsoft.com/office/drawing/2014/main" id="{A42DA07F-0172-2F43-94C7-7C3E1691E92E}"/>
              </a:ext>
            </a:extLst>
          </p:cNvPr>
          <p:cNvSpPr txBox="1">
            <a:spLocks noChangeArrowheads="1"/>
          </p:cNvSpPr>
          <p:nvPr/>
        </p:nvSpPr>
        <p:spPr bwMode="auto">
          <a:xfrm>
            <a:off x="593725" y="5243513"/>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charset="0"/>
                <a:ea typeface="宋体" charset="-122"/>
              </a:rPr>
              <a:t>0</a:t>
            </a:r>
          </a:p>
        </p:txBody>
      </p:sp>
      <p:sp>
        <p:nvSpPr>
          <p:cNvPr id="305185" name="Text Box 33">
            <a:extLst>
              <a:ext uri="{FF2B5EF4-FFF2-40B4-BE49-F238E27FC236}">
                <a16:creationId xmlns:a16="http://schemas.microsoft.com/office/drawing/2014/main" id="{A38AC051-82C0-2A4D-82F8-6FD82A4388AC}"/>
              </a:ext>
            </a:extLst>
          </p:cNvPr>
          <p:cNvSpPr txBox="1">
            <a:spLocks noChangeArrowheads="1"/>
          </p:cNvSpPr>
          <p:nvPr/>
        </p:nvSpPr>
        <p:spPr bwMode="auto">
          <a:xfrm>
            <a:off x="1295400" y="5257800"/>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charset="0"/>
                <a:ea typeface="宋体" charset="-122"/>
              </a:rPr>
              <a:t>1</a:t>
            </a:r>
          </a:p>
        </p:txBody>
      </p:sp>
      <p:sp>
        <p:nvSpPr>
          <p:cNvPr id="305186" name="Text Box 34">
            <a:extLst>
              <a:ext uri="{FF2B5EF4-FFF2-40B4-BE49-F238E27FC236}">
                <a16:creationId xmlns:a16="http://schemas.microsoft.com/office/drawing/2014/main" id="{3D1CF20B-BD50-ED43-904E-0CBDB7B3564A}"/>
              </a:ext>
            </a:extLst>
          </p:cNvPr>
          <p:cNvSpPr txBox="1">
            <a:spLocks noChangeArrowheads="1"/>
          </p:cNvSpPr>
          <p:nvPr/>
        </p:nvSpPr>
        <p:spPr bwMode="auto">
          <a:xfrm>
            <a:off x="685800" y="4648200"/>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charset="0"/>
                <a:ea typeface="宋体" charset="-122"/>
              </a:rPr>
              <a:t>3</a:t>
            </a:r>
          </a:p>
        </p:txBody>
      </p:sp>
      <p:sp>
        <p:nvSpPr>
          <p:cNvPr id="305187" name="Oval 35">
            <a:extLst>
              <a:ext uri="{FF2B5EF4-FFF2-40B4-BE49-F238E27FC236}">
                <a16:creationId xmlns:a16="http://schemas.microsoft.com/office/drawing/2014/main" id="{12F5574E-F480-ED4A-8AF0-B04E499CB4D0}"/>
              </a:ext>
            </a:extLst>
          </p:cNvPr>
          <p:cNvSpPr>
            <a:spLocks noChangeArrowheads="1"/>
          </p:cNvSpPr>
          <p:nvPr/>
        </p:nvSpPr>
        <p:spPr bwMode="auto">
          <a:xfrm>
            <a:off x="1371600" y="3581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charset="0"/>
                <a:ea typeface="宋体" charset="-122"/>
              </a:rPr>
              <a:t>59</a:t>
            </a:r>
          </a:p>
        </p:txBody>
      </p:sp>
      <p:sp>
        <p:nvSpPr>
          <p:cNvPr id="305188" name="Line 36">
            <a:extLst>
              <a:ext uri="{FF2B5EF4-FFF2-40B4-BE49-F238E27FC236}">
                <a16:creationId xmlns:a16="http://schemas.microsoft.com/office/drawing/2014/main" id="{9045B7F3-C827-9A40-8847-76C668814273}"/>
              </a:ext>
            </a:extLst>
          </p:cNvPr>
          <p:cNvSpPr>
            <a:spLocks noChangeShapeType="1"/>
          </p:cNvSpPr>
          <p:nvPr/>
        </p:nvSpPr>
        <p:spPr bwMode="auto">
          <a:xfrm flipH="1">
            <a:off x="1143000" y="4038600"/>
            <a:ext cx="381000" cy="838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charset="0"/>
              <a:ea typeface="宋体" charset="-122"/>
            </a:endParaRPr>
          </a:p>
        </p:txBody>
      </p:sp>
      <p:sp>
        <p:nvSpPr>
          <p:cNvPr id="305189" name="Line 37">
            <a:extLst>
              <a:ext uri="{FF2B5EF4-FFF2-40B4-BE49-F238E27FC236}">
                <a16:creationId xmlns:a16="http://schemas.microsoft.com/office/drawing/2014/main" id="{D0B3B1F9-70A7-A441-A532-70A59ECE7A8D}"/>
              </a:ext>
            </a:extLst>
          </p:cNvPr>
          <p:cNvSpPr>
            <a:spLocks noChangeShapeType="1"/>
          </p:cNvSpPr>
          <p:nvPr/>
        </p:nvSpPr>
        <p:spPr bwMode="auto">
          <a:xfrm>
            <a:off x="1784350" y="3962400"/>
            <a:ext cx="9144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charset="0"/>
              <a:ea typeface="宋体" charset="-122"/>
            </a:endParaRPr>
          </a:p>
        </p:txBody>
      </p:sp>
      <p:sp>
        <p:nvSpPr>
          <p:cNvPr id="305190" name="Text Box 38">
            <a:extLst>
              <a:ext uri="{FF2B5EF4-FFF2-40B4-BE49-F238E27FC236}">
                <a16:creationId xmlns:a16="http://schemas.microsoft.com/office/drawing/2014/main" id="{26B28A12-B168-8046-A8FB-EF3CF54D4477}"/>
              </a:ext>
            </a:extLst>
          </p:cNvPr>
          <p:cNvSpPr txBox="1">
            <a:spLocks noChangeArrowheads="1"/>
          </p:cNvSpPr>
          <p:nvPr/>
        </p:nvSpPr>
        <p:spPr bwMode="auto">
          <a:xfrm>
            <a:off x="1050925" y="4100513"/>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charset="0"/>
                <a:ea typeface="宋体" charset="-122"/>
              </a:rPr>
              <a:t>0</a:t>
            </a:r>
          </a:p>
        </p:txBody>
      </p:sp>
      <p:sp>
        <p:nvSpPr>
          <p:cNvPr id="305191" name="Text Box 39">
            <a:extLst>
              <a:ext uri="{FF2B5EF4-FFF2-40B4-BE49-F238E27FC236}">
                <a16:creationId xmlns:a16="http://schemas.microsoft.com/office/drawing/2014/main" id="{D31812C8-A342-B94C-BD79-253924BC05CE}"/>
              </a:ext>
            </a:extLst>
          </p:cNvPr>
          <p:cNvSpPr txBox="1">
            <a:spLocks noChangeArrowheads="1"/>
          </p:cNvSpPr>
          <p:nvPr/>
        </p:nvSpPr>
        <p:spPr bwMode="auto">
          <a:xfrm>
            <a:off x="2057400" y="3733800"/>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charset="0"/>
                <a:ea typeface="宋体" charset="-122"/>
              </a:rPr>
              <a:t>1</a:t>
            </a:r>
          </a:p>
        </p:txBody>
      </p:sp>
      <p:sp>
        <p:nvSpPr>
          <p:cNvPr id="305192" name="Text Box 40">
            <a:extLst>
              <a:ext uri="{FF2B5EF4-FFF2-40B4-BE49-F238E27FC236}">
                <a16:creationId xmlns:a16="http://schemas.microsoft.com/office/drawing/2014/main" id="{CD5E8BD4-D259-AD43-873A-36F29C896CEF}"/>
              </a:ext>
            </a:extLst>
          </p:cNvPr>
          <p:cNvSpPr txBox="1">
            <a:spLocks noChangeArrowheads="1"/>
          </p:cNvSpPr>
          <p:nvPr/>
        </p:nvSpPr>
        <p:spPr bwMode="auto">
          <a:xfrm>
            <a:off x="1771650" y="3352800"/>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charset="0"/>
                <a:ea typeface="宋体" charset="-122"/>
              </a:rPr>
              <a:t>4</a:t>
            </a:r>
          </a:p>
        </p:txBody>
      </p:sp>
      <p:sp>
        <p:nvSpPr>
          <p:cNvPr id="305193" name="Text Box 41">
            <a:extLst>
              <a:ext uri="{FF2B5EF4-FFF2-40B4-BE49-F238E27FC236}">
                <a16:creationId xmlns:a16="http://schemas.microsoft.com/office/drawing/2014/main" id="{C0715478-7D5B-D34C-91EB-367CB8F43E01}"/>
              </a:ext>
            </a:extLst>
          </p:cNvPr>
          <p:cNvSpPr txBox="1">
            <a:spLocks noChangeArrowheads="1"/>
          </p:cNvSpPr>
          <p:nvPr/>
        </p:nvSpPr>
        <p:spPr bwMode="auto">
          <a:xfrm>
            <a:off x="4307028" y="5486400"/>
            <a:ext cx="4065588"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Times New Roman" charset="0"/>
                <a:ea typeface="宋体" charset="-122"/>
              </a:rPr>
              <a:t>使用定长编码：</a:t>
            </a:r>
            <a:r>
              <a:rPr kumimoji="0" lang="en-US" altLang="zh-CN" sz="1800" b="0" i="0" u="none" strike="noStrike" kern="1200" cap="none" spc="0" normalizeH="0" baseline="0" noProof="0">
                <a:ln>
                  <a:noFill/>
                </a:ln>
                <a:solidFill>
                  <a:srgbClr val="000000"/>
                </a:solidFill>
                <a:effectLst/>
                <a:uLnTx/>
                <a:uFillTx/>
                <a:latin typeface="Times New Roman" charset="0"/>
                <a:ea typeface="宋体" charset="-122"/>
              </a:rPr>
              <a:t>3*(20+7+10+4+18)=177</a:t>
            </a:r>
          </a:p>
        </p:txBody>
      </p:sp>
      <p:sp>
        <p:nvSpPr>
          <p:cNvPr id="305194" name="Text Box 42">
            <a:extLst>
              <a:ext uri="{FF2B5EF4-FFF2-40B4-BE49-F238E27FC236}">
                <a16:creationId xmlns:a16="http://schemas.microsoft.com/office/drawing/2014/main" id="{059C6A29-DB47-3947-B30C-412861965DCA}"/>
              </a:ext>
            </a:extLst>
          </p:cNvPr>
          <p:cNvSpPr txBox="1">
            <a:spLocks noChangeArrowheads="1"/>
          </p:cNvSpPr>
          <p:nvPr/>
        </p:nvSpPr>
        <p:spPr bwMode="auto">
          <a:xfrm>
            <a:off x="4307028" y="3275012"/>
            <a:ext cx="3227388" cy="201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Times New Roman" charset="0"/>
                <a:ea typeface="宋体" charset="-122"/>
              </a:rPr>
              <a:t>使用哈夫曼编码：</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imes New Roman" charset="0"/>
                <a:ea typeface="宋体" charset="-122"/>
              </a:rPr>
              <a:t>a</a:t>
            </a:r>
            <a:r>
              <a:rPr kumimoji="0" lang="zh-CN" altLang="en-US" sz="1800" b="0" i="0" u="none" strike="noStrike" kern="1200" cap="none" spc="0" normalizeH="0" baseline="0" noProof="0" dirty="0">
                <a:ln>
                  <a:noFill/>
                </a:ln>
                <a:solidFill>
                  <a:srgbClr val="000000"/>
                </a:solidFill>
                <a:effectLst/>
                <a:uLnTx/>
                <a:uFillTx/>
                <a:latin typeface="Times New Roman" charset="0"/>
                <a:ea typeface="宋体" charset="-122"/>
              </a:rPr>
              <a:t>：</a:t>
            </a:r>
            <a:r>
              <a:rPr kumimoji="0" lang="en-US" altLang="zh-CN" sz="1800" b="0" i="0" u="none" strike="noStrike" kern="1200" cap="none" spc="0" normalizeH="0" baseline="0" noProof="0" dirty="0">
                <a:ln>
                  <a:noFill/>
                </a:ln>
                <a:solidFill>
                  <a:srgbClr val="000000"/>
                </a:solidFill>
                <a:effectLst/>
                <a:uLnTx/>
                <a:uFillTx/>
                <a:latin typeface="Times New Roman" charset="0"/>
                <a:ea typeface="宋体" charset="-122"/>
              </a:rPr>
              <a:t>01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imes New Roman" charset="0"/>
                <a:ea typeface="宋体" charset="-122"/>
              </a:rPr>
              <a:t>b:  110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imes New Roman" charset="0"/>
                <a:ea typeface="宋体" charset="-122"/>
              </a:rPr>
              <a:t>c:  10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imes New Roman" charset="0"/>
                <a:ea typeface="宋体" charset="-122"/>
              </a:rPr>
              <a:t>d: 111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imes New Roman" charset="0"/>
                <a:ea typeface="宋体" charset="-122"/>
              </a:rPr>
              <a:t>e: 00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imes New Roman" charset="0"/>
                <a:ea typeface="宋体" charset="-122"/>
              </a:rPr>
              <a:t>2*20+3*7+2*10+3*4+2*18=129</a:t>
            </a:r>
          </a:p>
        </p:txBody>
      </p:sp>
      <p:sp>
        <p:nvSpPr>
          <p:cNvPr id="305195" name="Text Box 43">
            <a:extLst>
              <a:ext uri="{FF2B5EF4-FFF2-40B4-BE49-F238E27FC236}">
                <a16:creationId xmlns:a16="http://schemas.microsoft.com/office/drawing/2014/main" id="{29F9C118-9771-3F4C-947A-F587F2A35734}"/>
              </a:ext>
            </a:extLst>
          </p:cNvPr>
          <p:cNvSpPr txBox="1">
            <a:spLocks noChangeArrowheads="1"/>
          </p:cNvSpPr>
          <p:nvPr/>
        </p:nvSpPr>
        <p:spPr bwMode="auto">
          <a:xfrm>
            <a:off x="4343400" y="5943600"/>
            <a:ext cx="32273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imes New Roman" charset="0"/>
                <a:ea typeface="宋体" charset="-122"/>
              </a:rPr>
              <a:t>(177-129)/177=27%</a:t>
            </a:r>
          </a:p>
        </p:txBody>
      </p:sp>
      <p:sp>
        <p:nvSpPr>
          <p:cNvPr id="142376" name="Slide Number Placeholder 1">
            <a:extLst>
              <a:ext uri="{FF2B5EF4-FFF2-40B4-BE49-F238E27FC236}">
                <a16:creationId xmlns:a16="http://schemas.microsoft.com/office/drawing/2014/main" id="{450BD0F6-47AC-C848-BEF9-7A82AE7A9AD1}"/>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F5243D7-5304-8B4A-B8C3-BA48940E8365}"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1374749329"/>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5157"/>
                                        </p:tgtEl>
                                        <p:attrNameLst>
                                          <p:attrName>style.visibility</p:attrName>
                                        </p:attrNameLst>
                                      </p:cBhvr>
                                      <p:to>
                                        <p:strVal val="visible"/>
                                      </p:to>
                                    </p:set>
                                    <p:animEffect transition="in" filter="blinds(horizontal)">
                                      <p:cBhvr>
                                        <p:cTn id="7" dur="500"/>
                                        <p:tgtEl>
                                          <p:spTgt spid="30515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05158"/>
                                        </p:tgtEl>
                                        <p:attrNameLst>
                                          <p:attrName>style.visibility</p:attrName>
                                        </p:attrNameLst>
                                      </p:cBhvr>
                                      <p:to>
                                        <p:strVal val="visible"/>
                                      </p:to>
                                    </p:set>
                                    <p:animEffect transition="in" filter="blinds(horizontal)">
                                      <p:cBhvr>
                                        <p:cTn id="10" dur="500"/>
                                        <p:tgtEl>
                                          <p:spTgt spid="30515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05159"/>
                                        </p:tgtEl>
                                        <p:attrNameLst>
                                          <p:attrName>style.visibility</p:attrName>
                                        </p:attrNameLst>
                                      </p:cBhvr>
                                      <p:to>
                                        <p:strVal val="visible"/>
                                      </p:to>
                                    </p:set>
                                    <p:animEffect transition="in" filter="blinds(horizontal)">
                                      <p:cBhvr>
                                        <p:cTn id="13" dur="500"/>
                                        <p:tgtEl>
                                          <p:spTgt spid="305159"/>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05160"/>
                                        </p:tgtEl>
                                        <p:attrNameLst>
                                          <p:attrName>style.visibility</p:attrName>
                                        </p:attrNameLst>
                                      </p:cBhvr>
                                      <p:to>
                                        <p:strVal val="visible"/>
                                      </p:to>
                                    </p:set>
                                    <p:animEffect transition="in" filter="blinds(horizontal)">
                                      <p:cBhvr>
                                        <p:cTn id="16" dur="500"/>
                                        <p:tgtEl>
                                          <p:spTgt spid="305160"/>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05161"/>
                                        </p:tgtEl>
                                        <p:attrNameLst>
                                          <p:attrName>style.visibility</p:attrName>
                                        </p:attrNameLst>
                                      </p:cBhvr>
                                      <p:to>
                                        <p:strVal val="visible"/>
                                      </p:to>
                                    </p:set>
                                    <p:animEffect transition="in" filter="blinds(horizontal)">
                                      <p:cBhvr>
                                        <p:cTn id="19" dur="500"/>
                                        <p:tgtEl>
                                          <p:spTgt spid="305161"/>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05163"/>
                                        </p:tgtEl>
                                        <p:attrNameLst>
                                          <p:attrName>style.visibility</p:attrName>
                                        </p:attrNameLst>
                                      </p:cBhvr>
                                      <p:to>
                                        <p:strVal val="visible"/>
                                      </p:to>
                                    </p:set>
                                    <p:animEffect transition="in" filter="blinds(horizontal)">
                                      <p:cBhvr>
                                        <p:cTn id="22" dur="500"/>
                                        <p:tgtEl>
                                          <p:spTgt spid="305163"/>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05164"/>
                                        </p:tgtEl>
                                        <p:attrNameLst>
                                          <p:attrName>style.visibility</p:attrName>
                                        </p:attrNameLst>
                                      </p:cBhvr>
                                      <p:to>
                                        <p:strVal val="visible"/>
                                      </p:to>
                                    </p:set>
                                    <p:animEffect transition="in" filter="blinds(horizontal)">
                                      <p:cBhvr>
                                        <p:cTn id="25" dur="500"/>
                                        <p:tgtEl>
                                          <p:spTgt spid="305164"/>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305165"/>
                                        </p:tgtEl>
                                        <p:attrNameLst>
                                          <p:attrName>style.visibility</p:attrName>
                                        </p:attrNameLst>
                                      </p:cBhvr>
                                      <p:to>
                                        <p:strVal val="visible"/>
                                      </p:to>
                                    </p:set>
                                    <p:animEffect transition="in" filter="blinds(horizontal)">
                                      <p:cBhvr>
                                        <p:cTn id="28" dur="500"/>
                                        <p:tgtEl>
                                          <p:spTgt spid="305165"/>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305166"/>
                                        </p:tgtEl>
                                        <p:attrNameLst>
                                          <p:attrName>style.visibility</p:attrName>
                                        </p:attrNameLst>
                                      </p:cBhvr>
                                      <p:to>
                                        <p:strVal val="visible"/>
                                      </p:to>
                                    </p:set>
                                    <p:animEffect transition="in" filter="blinds(horizontal)">
                                      <p:cBhvr>
                                        <p:cTn id="31" dur="500"/>
                                        <p:tgtEl>
                                          <p:spTgt spid="305166"/>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305167"/>
                                        </p:tgtEl>
                                        <p:attrNameLst>
                                          <p:attrName>style.visibility</p:attrName>
                                        </p:attrNameLst>
                                      </p:cBhvr>
                                      <p:to>
                                        <p:strVal val="visible"/>
                                      </p:to>
                                    </p:set>
                                    <p:animEffect transition="in" filter="blinds(horizontal)">
                                      <p:cBhvr>
                                        <p:cTn id="34" dur="500"/>
                                        <p:tgtEl>
                                          <p:spTgt spid="305167"/>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305168"/>
                                        </p:tgtEl>
                                        <p:attrNameLst>
                                          <p:attrName>style.visibility</p:attrName>
                                        </p:attrNameLst>
                                      </p:cBhvr>
                                      <p:to>
                                        <p:strVal val="visible"/>
                                      </p:to>
                                    </p:set>
                                    <p:animEffect transition="in" filter="blinds(horizontal)">
                                      <p:cBhvr>
                                        <p:cTn id="39" dur="500"/>
                                        <p:tgtEl>
                                          <p:spTgt spid="305168"/>
                                        </p:tgtEl>
                                      </p:cBhvr>
                                    </p:animEffect>
                                  </p:childTnLst>
                                </p:cTn>
                              </p:par>
                              <p:par>
                                <p:cTn id="40" presetID="3" presetClass="entr" presetSubtype="10" fill="hold" nodeType="withEffect">
                                  <p:stCondLst>
                                    <p:cond delay="0"/>
                                  </p:stCondLst>
                                  <p:childTnLst>
                                    <p:set>
                                      <p:cBhvr>
                                        <p:cTn id="41" dur="1" fill="hold">
                                          <p:stCondLst>
                                            <p:cond delay="0"/>
                                          </p:stCondLst>
                                        </p:cTn>
                                        <p:tgtEl>
                                          <p:spTgt spid="305169"/>
                                        </p:tgtEl>
                                        <p:attrNameLst>
                                          <p:attrName>style.visibility</p:attrName>
                                        </p:attrNameLst>
                                      </p:cBhvr>
                                      <p:to>
                                        <p:strVal val="visible"/>
                                      </p:to>
                                    </p:set>
                                    <p:animEffect transition="in" filter="blinds(horizontal)">
                                      <p:cBhvr>
                                        <p:cTn id="42" dur="500"/>
                                        <p:tgtEl>
                                          <p:spTgt spid="305169"/>
                                        </p:tgtEl>
                                      </p:cBhvr>
                                    </p:animEffect>
                                  </p:childTnLst>
                                </p:cTn>
                              </p:par>
                              <p:par>
                                <p:cTn id="43" presetID="3" presetClass="entr" presetSubtype="10" fill="hold" nodeType="withEffect">
                                  <p:stCondLst>
                                    <p:cond delay="0"/>
                                  </p:stCondLst>
                                  <p:childTnLst>
                                    <p:set>
                                      <p:cBhvr>
                                        <p:cTn id="44" dur="1" fill="hold">
                                          <p:stCondLst>
                                            <p:cond delay="0"/>
                                          </p:stCondLst>
                                        </p:cTn>
                                        <p:tgtEl>
                                          <p:spTgt spid="305170"/>
                                        </p:tgtEl>
                                        <p:attrNameLst>
                                          <p:attrName>style.visibility</p:attrName>
                                        </p:attrNameLst>
                                      </p:cBhvr>
                                      <p:to>
                                        <p:strVal val="visible"/>
                                      </p:to>
                                    </p:set>
                                    <p:animEffect transition="in" filter="blinds(horizontal)">
                                      <p:cBhvr>
                                        <p:cTn id="45" dur="500"/>
                                        <p:tgtEl>
                                          <p:spTgt spid="305170"/>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305171"/>
                                        </p:tgtEl>
                                        <p:attrNameLst>
                                          <p:attrName>style.visibility</p:attrName>
                                        </p:attrNameLst>
                                      </p:cBhvr>
                                      <p:to>
                                        <p:strVal val="visible"/>
                                      </p:to>
                                    </p:set>
                                    <p:animEffect transition="in" filter="blinds(horizontal)">
                                      <p:cBhvr>
                                        <p:cTn id="48" dur="500"/>
                                        <p:tgtEl>
                                          <p:spTgt spid="305171"/>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305173"/>
                                        </p:tgtEl>
                                        <p:attrNameLst>
                                          <p:attrName>style.visibility</p:attrName>
                                        </p:attrNameLst>
                                      </p:cBhvr>
                                      <p:to>
                                        <p:strVal val="visible"/>
                                      </p:to>
                                    </p:set>
                                    <p:animEffect transition="in" filter="blinds(horizontal)">
                                      <p:cBhvr>
                                        <p:cTn id="51" dur="500"/>
                                        <p:tgtEl>
                                          <p:spTgt spid="305173"/>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305174"/>
                                        </p:tgtEl>
                                        <p:attrNameLst>
                                          <p:attrName>style.visibility</p:attrName>
                                        </p:attrNameLst>
                                      </p:cBhvr>
                                      <p:to>
                                        <p:strVal val="visible"/>
                                      </p:to>
                                    </p:set>
                                    <p:animEffect transition="in" filter="blinds(horizontal)">
                                      <p:cBhvr>
                                        <p:cTn id="54" dur="500"/>
                                        <p:tgtEl>
                                          <p:spTgt spid="305174"/>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305175"/>
                                        </p:tgtEl>
                                        <p:attrNameLst>
                                          <p:attrName>style.visibility</p:attrName>
                                        </p:attrNameLst>
                                      </p:cBhvr>
                                      <p:to>
                                        <p:strVal val="visible"/>
                                      </p:to>
                                    </p:set>
                                    <p:animEffect transition="in" filter="blinds(horizontal)">
                                      <p:cBhvr>
                                        <p:cTn id="59" dur="500"/>
                                        <p:tgtEl>
                                          <p:spTgt spid="305175"/>
                                        </p:tgtEl>
                                      </p:cBhvr>
                                    </p:animEffect>
                                  </p:childTnLst>
                                </p:cTn>
                              </p:par>
                              <p:par>
                                <p:cTn id="60" presetID="3" presetClass="entr" presetSubtype="10" fill="hold" nodeType="withEffect">
                                  <p:stCondLst>
                                    <p:cond delay="0"/>
                                  </p:stCondLst>
                                  <p:childTnLst>
                                    <p:set>
                                      <p:cBhvr>
                                        <p:cTn id="61" dur="1" fill="hold">
                                          <p:stCondLst>
                                            <p:cond delay="0"/>
                                          </p:stCondLst>
                                        </p:cTn>
                                        <p:tgtEl>
                                          <p:spTgt spid="305177"/>
                                        </p:tgtEl>
                                        <p:attrNameLst>
                                          <p:attrName>style.visibility</p:attrName>
                                        </p:attrNameLst>
                                      </p:cBhvr>
                                      <p:to>
                                        <p:strVal val="visible"/>
                                      </p:to>
                                    </p:set>
                                    <p:animEffect transition="in" filter="blinds(horizontal)">
                                      <p:cBhvr>
                                        <p:cTn id="62" dur="500"/>
                                        <p:tgtEl>
                                          <p:spTgt spid="305177"/>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305179"/>
                                        </p:tgtEl>
                                        <p:attrNameLst>
                                          <p:attrName>style.visibility</p:attrName>
                                        </p:attrNameLst>
                                      </p:cBhvr>
                                      <p:to>
                                        <p:strVal val="visible"/>
                                      </p:to>
                                    </p:set>
                                    <p:animEffect transition="in" filter="blinds(horizontal)">
                                      <p:cBhvr>
                                        <p:cTn id="65" dur="500"/>
                                        <p:tgtEl>
                                          <p:spTgt spid="305179"/>
                                        </p:tgtEl>
                                      </p:cBhvr>
                                    </p:animEffect>
                                  </p:childTnLst>
                                </p:cTn>
                              </p:par>
                              <p:par>
                                <p:cTn id="66" presetID="3" presetClass="entr" presetSubtype="10" fill="hold" grpId="0" nodeType="withEffect">
                                  <p:stCondLst>
                                    <p:cond delay="0"/>
                                  </p:stCondLst>
                                  <p:childTnLst>
                                    <p:set>
                                      <p:cBhvr>
                                        <p:cTn id="67" dur="1" fill="hold">
                                          <p:stCondLst>
                                            <p:cond delay="0"/>
                                          </p:stCondLst>
                                        </p:cTn>
                                        <p:tgtEl>
                                          <p:spTgt spid="305180"/>
                                        </p:tgtEl>
                                        <p:attrNameLst>
                                          <p:attrName>style.visibility</p:attrName>
                                        </p:attrNameLst>
                                      </p:cBhvr>
                                      <p:to>
                                        <p:strVal val="visible"/>
                                      </p:to>
                                    </p:set>
                                    <p:animEffect transition="in" filter="blinds(horizontal)">
                                      <p:cBhvr>
                                        <p:cTn id="68" dur="500"/>
                                        <p:tgtEl>
                                          <p:spTgt spid="305180"/>
                                        </p:tgtEl>
                                      </p:cBhvr>
                                    </p:animEffect>
                                  </p:childTnLst>
                                </p:cTn>
                              </p:par>
                              <p:par>
                                <p:cTn id="69" presetID="3" presetClass="entr" presetSubtype="10" fill="hold" grpId="0" nodeType="withEffect">
                                  <p:stCondLst>
                                    <p:cond delay="0"/>
                                  </p:stCondLst>
                                  <p:childTnLst>
                                    <p:set>
                                      <p:cBhvr>
                                        <p:cTn id="70" dur="1" fill="hold">
                                          <p:stCondLst>
                                            <p:cond delay="0"/>
                                          </p:stCondLst>
                                        </p:cTn>
                                        <p:tgtEl>
                                          <p:spTgt spid="305178"/>
                                        </p:tgtEl>
                                        <p:attrNameLst>
                                          <p:attrName>style.visibility</p:attrName>
                                        </p:attrNameLst>
                                      </p:cBhvr>
                                      <p:to>
                                        <p:strVal val="visible"/>
                                      </p:to>
                                    </p:set>
                                    <p:animEffect transition="in" filter="blinds(horizontal)">
                                      <p:cBhvr>
                                        <p:cTn id="71" dur="500"/>
                                        <p:tgtEl>
                                          <p:spTgt spid="305178"/>
                                        </p:tgtEl>
                                      </p:cBhvr>
                                    </p:animEffect>
                                  </p:childTnLst>
                                </p:cTn>
                              </p:par>
                              <p:par>
                                <p:cTn id="72" presetID="3" presetClass="entr" presetSubtype="10" fill="hold" nodeType="withEffect">
                                  <p:stCondLst>
                                    <p:cond delay="0"/>
                                  </p:stCondLst>
                                  <p:childTnLst>
                                    <p:set>
                                      <p:cBhvr>
                                        <p:cTn id="73" dur="1" fill="hold">
                                          <p:stCondLst>
                                            <p:cond delay="0"/>
                                          </p:stCondLst>
                                        </p:cTn>
                                        <p:tgtEl>
                                          <p:spTgt spid="305176"/>
                                        </p:tgtEl>
                                        <p:attrNameLst>
                                          <p:attrName>style.visibility</p:attrName>
                                        </p:attrNameLst>
                                      </p:cBhvr>
                                      <p:to>
                                        <p:strVal val="visible"/>
                                      </p:to>
                                    </p:set>
                                    <p:animEffect transition="in" filter="blinds(horizontal)">
                                      <p:cBhvr>
                                        <p:cTn id="74" dur="500"/>
                                        <p:tgtEl>
                                          <p:spTgt spid="305176"/>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3" presetClass="entr" presetSubtype="10" fill="hold" nodeType="clickEffect">
                                  <p:stCondLst>
                                    <p:cond delay="0"/>
                                  </p:stCondLst>
                                  <p:childTnLst>
                                    <p:set>
                                      <p:cBhvr>
                                        <p:cTn id="78" dur="1" fill="hold">
                                          <p:stCondLst>
                                            <p:cond delay="0"/>
                                          </p:stCondLst>
                                        </p:cTn>
                                        <p:tgtEl>
                                          <p:spTgt spid="305181"/>
                                        </p:tgtEl>
                                        <p:attrNameLst>
                                          <p:attrName>style.visibility</p:attrName>
                                        </p:attrNameLst>
                                      </p:cBhvr>
                                      <p:to>
                                        <p:strVal val="visible"/>
                                      </p:to>
                                    </p:set>
                                    <p:animEffect transition="in" filter="blinds(horizontal)">
                                      <p:cBhvr>
                                        <p:cTn id="79" dur="500"/>
                                        <p:tgtEl>
                                          <p:spTgt spid="305181"/>
                                        </p:tgtEl>
                                      </p:cBhvr>
                                    </p:animEffect>
                                  </p:childTnLst>
                                </p:cTn>
                              </p:par>
                              <p:par>
                                <p:cTn id="80" presetID="3" presetClass="entr" presetSubtype="10" fill="hold" nodeType="withEffect">
                                  <p:stCondLst>
                                    <p:cond delay="0"/>
                                  </p:stCondLst>
                                  <p:childTnLst>
                                    <p:set>
                                      <p:cBhvr>
                                        <p:cTn id="81" dur="1" fill="hold">
                                          <p:stCondLst>
                                            <p:cond delay="0"/>
                                          </p:stCondLst>
                                        </p:cTn>
                                        <p:tgtEl>
                                          <p:spTgt spid="305182"/>
                                        </p:tgtEl>
                                        <p:attrNameLst>
                                          <p:attrName>style.visibility</p:attrName>
                                        </p:attrNameLst>
                                      </p:cBhvr>
                                      <p:to>
                                        <p:strVal val="visible"/>
                                      </p:to>
                                    </p:set>
                                    <p:animEffect transition="in" filter="blinds(horizontal)">
                                      <p:cBhvr>
                                        <p:cTn id="82" dur="500"/>
                                        <p:tgtEl>
                                          <p:spTgt spid="305182"/>
                                        </p:tgtEl>
                                      </p:cBhvr>
                                    </p:animEffect>
                                  </p:childTnLst>
                                </p:cTn>
                              </p:par>
                              <p:par>
                                <p:cTn id="83" presetID="3" presetClass="entr" presetSubtype="10" fill="hold" grpId="0" nodeType="withEffect">
                                  <p:stCondLst>
                                    <p:cond delay="0"/>
                                  </p:stCondLst>
                                  <p:childTnLst>
                                    <p:set>
                                      <p:cBhvr>
                                        <p:cTn id="84" dur="1" fill="hold">
                                          <p:stCondLst>
                                            <p:cond delay="0"/>
                                          </p:stCondLst>
                                        </p:cTn>
                                        <p:tgtEl>
                                          <p:spTgt spid="305183"/>
                                        </p:tgtEl>
                                        <p:attrNameLst>
                                          <p:attrName>style.visibility</p:attrName>
                                        </p:attrNameLst>
                                      </p:cBhvr>
                                      <p:to>
                                        <p:strVal val="visible"/>
                                      </p:to>
                                    </p:set>
                                    <p:animEffect transition="in" filter="blinds(horizontal)">
                                      <p:cBhvr>
                                        <p:cTn id="85" dur="500"/>
                                        <p:tgtEl>
                                          <p:spTgt spid="305183"/>
                                        </p:tgtEl>
                                      </p:cBhvr>
                                    </p:animEffect>
                                  </p:childTnLst>
                                </p:cTn>
                              </p:par>
                              <p:par>
                                <p:cTn id="86" presetID="3" presetClass="entr" presetSubtype="10" fill="hold" grpId="0" nodeType="withEffect">
                                  <p:stCondLst>
                                    <p:cond delay="0"/>
                                  </p:stCondLst>
                                  <p:childTnLst>
                                    <p:set>
                                      <p:cBhvr>
                                        <p:cTn id="87" dur="1" fill="hold">
                                          <p:stCondLst>
                                            <p:cond delay="0"/>
                                          </p:stCondLst>
                                        </p:cTn>
                                        <p:tgtEl>
                                          <p:spTgt spid="305184"/>
                                        </p:tgtEl>
                                        <p:attrNameLst>
                                          <p:attrName>style.visibility</p:attrName>
                                        </p:attrNameLst>
                                      </p:cBhvr>
                                      <p:to>
                                        <p:strVal val="visible"/>
                                      </p:to>
                                    </p:set>
                                    <p:animEffect transition="in" filter="blinds(horizontal)">
                                      <p:cBhvr>
                                        <p:cTn id="88" dur="500"/>
                                        <p:tgtEl>
                                          <p:spTgt spid="305184"/>
                                        </p:tgtEl>
                                      </p:cBhvr>
                                    </p:animEffect>
                                  </p:childTnLst>
                                </p:cTn>
                              </p:par>
                              <p:par>
                                <p:cTn id="89" presetID="3" presetClass="entr" presetSubtype="10" fill="hold" grpId="0" nodeType="withEffect">
                                  <p:stCondLst>
                                    <p:cond delay="0"/>
                                  </p:stCondLst>
                                  <p:childTnLst>
                                    <p:set>
                                      <p:cBhvr>
                                        <p:cTn id="90" dur="1" fill="hold">
                                          <p:stCondLst>
                                            <p:cond delay="0"/>
                                          </p:stCondLst>
                                        </p:cTn>
                                        <p:tgtEl>
                                          <p:spTgt spid="305185"/>
                                        </p:tgtEl>
                                        <p:attrNameLst>
                                          <p:attrName>style.visibility</p:attrName>
                                        </p:attrNameLst>
                                      </p:cBhvr>
                                      <p:to>
                                        <p:strVal val="visible"/>
                                      </p:to>
                                    </p:set>
                                    <p:animEffect transition="in" filter="blinds(horizontal)">
                                      <p:cBhvr>
                                        <p:cTn id="91" dur="500"/>
                                        <p:tgtEl>
                                          <p:spTgt spid="305185"/>
                                        </p:tgtEl>
                                      </p:cBhvr>
                                    </p:animEffect>
                                  </p:childTnLst>
                                </p:cTn>
                              </p:par>
                              <p:par>
                                <p:cTn id="92" presetID="3" presetClass="entr" presetSubtype="10" fill="hold" grpId="0" nodeType="withEffect">
                                  <p:stCondLst>
                                    <p:cond delay="0"/>
                                  </p:stCondLst>
                                  <p:childTnLst>
                                    <p:set>
                                      <p:cBhvr>
                                        <p:cTn id="93" dur="1" fill="hold">
                                          <p:stCondLst>
                                            <p:cond delay="0"/>
                                          </p:stCondLst>
                                        </p:cTn>
                                        <p:tgtEl>
                                          <p:spTgt spid="305186"/>
                                        </p:tgtEl>
                                        <p:attrNameLst>
                                          <p:attrName>style.visibility</p:attrName>
                                        </p:attrNameLst>
                                      </p:cBhvr>
                                      <p:to>
                                        <p:strVal val="visible"/>
                                      </p:to>
                                    </p:set>
                                    <p:animEffect transition="in" filter="blinds(horizontal)">
                                      <p:cBhvr>
                                        <p:cTn id="94" dur="500"/>
                                        <p:tgtEl>
                                          <p:spTgt spid="305186"/>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3" presetClass="entr" presetSubtype="10" fill="hold" grpId="0" nodeType="clickEffect">
                                  <p:stCondLst>
                                    <p:cond delay="0"/>
                                  </p:stCondLst>
                                  <p:childTnLst>
                                    <p:set>
                                      <p:cBhvr>
                                        <p:cTn id="98" dur="1" fill="hold">
                                          <p:stCondLst>
                                            <p:cond delay="0"/>
                                          </p:stCondLst>
                                        </p:cTn>
                                        <p:tgtEl>
                                          <p:spTgt spid="305187"/>
                                        </p:tgtEl>
                                        <p:attrNameLst>
                                          <p:attrName>style.visibility</p:attrName>
                                        </p:attrNameLst>
                                      </p:cBhvr>
                                      <p:to>
                                        <p:strVal val="visible"/>
                                      </p:to>
                                    </p:set>
                                    <p:animEffect transition="in" filter="blinds(horizontal)">
                                      <p:cBhvr>
                                        <p:cTn id="99" dur="500"/>
                                        <p:tgtEl>
                                          <p:spTgt spid="305187"/>
                                        </p:tgtEl>
                                      </p:cBhvr>
                                    </p:animEffect>
                                  </p:childTnLst>
                                </p:cTn>
                              </p:par>
                              <p:par>
                                <p:cTn id="100" presetID="3" presetClass="entr" presetSubtype="10" fill="hold" nodeType="withEffect">
                                  <p:stCondLst>
                                    <p:cond delay="0"/>
                                  </p:stCondLst>
                                  <p:childTnLst>
                                    <p:set>
                                      <p:cBhvr>
                                        <p:cTn id="101" dur="1" fill="hold">
                                          <p:stCondLst>
                                            <p:cond delay="0"/>
                                          </p:stCondLst>
                                        </p:cTn>
                                        <p:tgtEl>
                                          <p:spTgt spid="305188"/>
                                        </p:tgtEl>
                                        <p:attrNameLst>
                                          <p:attrName>style.visibility</p:attrName>
                                        </p:attrNameLst>
                                      </p:cBhvr>
                                      <p:to>
                                        <p:strVal val="visible"/>
                                      </p:to>
                                    </p:set>
                                    <p:animEffect transition="in" filter="blinds(horizontal)">
                                      <p:cBhvr>
                                        <p:cTn id="102" dur="500"/>
                                        <p:tgtEl>
                                          <p:spTgt spid="305188"/>
                                        </p:tgtEl>
                                      </p:cBhvr>
                                    </p:animEffect>
                                  </p:childTnLst>
                                </p:cTn>
                              </p:par>
                              <p:par>
                                <p:cTn id="103" presetID="3" presetClass="entr" presetSubtype="10" fill="hold" nodeType="withEffect">
                                  <p:stCondLst>
                                    <p:cond delay="0"/>
                                  </p:stCondLst>
                                  <p:childTnLst>
                                    <p:set>
                                      <p:cBhvr>
                                        <p:cTn id="104" dur="1" fill="hold">
                                          <p:stCondLst>
                                            <p:cond delay="0"/>
                                          </p:stCondLst>
                                        </p:cTn>
                                        <p:tgtEl>
                                          <p:spTgt spid="305189"/>
                                        </p:tgtEl>
                                        <p:attrNameLst>
                                          <p:attrName>style.visibility</p:attrName>
                                        </p:attrNameLst>
                                      </p:cBhvr>
                                      <p:to>
                                        <p:strVal val="visible"/>
                                      </p:to>
                                    </p:set>
                                    <p:animEffect transition="in" filter="blinds(horizontal)">
                                      <p:cBhvr>
                                        <p:cTn id="105" dur="500"/>
                                        <p:tgtEl>
                                          <p:spTgt spid="305189"/>
                                        </p:tgtEl>
                                      </p:cBhvr>
                                    </p:animEffect>
                                  </p:childTnLst>
                                </p:cTn>
                              </p:par>
                              <p:par>
                                <p:cTn id="106" presetID="3" presetClass="entr" presetSubtype="10" fill="hold" grpId="0" nodeType="withEffect">
                                  <p:stCondLst>
                                    <p:cond delay="0"/>
                                  </p:stCondLst>
                                  <p:childTnLst>
                                    <p:set>
                                      <p:cBhvr>
                                        <p:cTn id="107" dur="1" fill="hold">
                                          <p:stCondLst>
                                            <p:cond delay="0"/>
                                          </p:stCondLst>
                                        </p:cTn>
                                        <p:tgtEl>
                                          <p:spTgt spid="305190"/>
                                        </p:tgtEl>
                                        <p:attrNameLst>
                                          <p:attrName>style.visibility</p:attrName>
                                        </p:attrNameLst>
                                      </p:cBhvr>
                                      <p:to>
                                        <p:strVal val="visible"/>
                                      </p:to>
                                    </p:set>
                                    <p:animEffect transition="in" filter="blinds(horizontal)">
                                      <p:cBhvr>
                                        <p:cTn id="108" dur="500"/>
                                        <p:tgtEl>
                                          <p:spTgt spid="305190"/>
                                        </p:tgtEl>
                                      </p:cBhvr>
                                    </p:animEffect>
                                  </p:childTnLst>
                                </p:cTn>
                              </p:par>
                              <p:par>
                                <p:cTn id="109" presetID="3" presetClass="entr" presetSubtype="10" fill="hold" grpId="0" nodeType="withEffect">
                                  <p:stCondLst>
                                    <p:cond delay="0"/>
                                  </p:stCondLst>
                                  <p:childTnLst>
                                    <p:set>
                                      <p:cBhvr>
                                        <p:cTn id="110" dur="1" fill="hold">
                                          <p:stCondLst>
                                            <p:cond delay="0"/>
                                          </p:stCondLst>
                                        </p:cTn>
                                        <p:tgtEl>
                                          <p:spTgt spid="305191"/>
                                        </p:tgtEl>
                                        <p:attrNameLst>
                                          <p:attrName>style.visibility</p:attrName>
                                        </p:attrNameLst>
                                      </p:cBhvr>
                                      <p:to>
                                        <p:strVal val="visible"/>
                                      </p:to>
                                    </p:set>
                                    <p:animEffect transition="in" filter="blinds(horizontal)">
                                      <p:cBhvr>
                                        <p:cTn id="111" dur="500"/>
                                        <p:tgtEl>
                                          <p:spTgt spid="305191"/>
                                        </p:tgtEl>
                                      </p:cBhvr>
                                    </p:animEffect>
                                  </p:childTnLst>
                                </p:cTn>
                              </p:par>
                              <p:par>
                                <p:cTn id="112" presetID="3" presetClass="entr" presetSubtype="10" fill="hold" grpId="0" nodeType="withEffect">
                                  <p:stCondLst>
                                    <p:cond delay="0"/>
                                  </p:stCondLst>
                                  <p:childTnLst>
                                    <p:set>
                                      <p:cBhvr>
                                        <p:cTn id="113" dur="1" fill="hold">
                                          <p:stCondLst>
                                            <p:cond delay="0"/>
                                          </p:stCondLst>
                                        </p:cTn>
                                        <p:tgtEl>
                                          <p:spTgt spid="305192"/>
                                        </p:tgtEl>
                                        <p:attrNameLst>
                                          <p:attrName>style.visibility</p:attrName>
                                        </p:attrNameLst>
                                      </p:cBhvr>
                                      <p:to>
                                        <p:strVal val="visible"/>
                                      </p:to>
                                    </p:set>
                                    <p:animEffect transition="in" filter="blinds(horizontal)">
                                      <p:cBhvr>
                                        <p:cTn id="114" dur="500"/>
                                        <p:tgtEl>
                                          <p:spTgt spid="305192"/>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3" presetClass="entr" presetSubtype="10" fill="hold" grpId="0" nodeType="clickEffect">
                                  <p:stCondLst>
                                    <p:cond delay="0"/>
                                  </p:stCondLst>
                                  <p:childTnLst>
                                    <p:set>
                                      <p:cBhvr>
                                        <p:cTn id="118" dur="1" fill="hold">
                                          <p:stCondLst>
                                            <p:cond delay="0"/>
                                          </p:stCondLst>
                                        </p:cTn>
                                        <p:tgtEl>
                                          <p:spTgt spid="305194"/>
                                        </p:tgtEl>
                                        <p:attrNameLst>
                                          <p:attrName>style.visibility</p:attrName>
                                        </p:attrNameLst>
                                      </p:cBhvr>
                                      <p:to>
                                        <p:strVal val="visible"/>
                                      </p:to>
                                    </p:set>
                                    <p:animEffect transition="in" filter="blinds(horizontal)">
                                      <p:cBhvr>
                                        <p:cTn id="119" dur="500"/>
                                        <p:tgtEl>
                                          <p:spTgt spid="305194"/>
                                        </p:tgtEl>
                                      </p:cBhvr>
                                    </p:animEffect>
                                  </p:childTnLst>
                                </p:cTn>
                              </p:par>
                            </p:childTnLst>
                          </p:cTn>
                        </p:par>
                      </p:childTnLst>
                    </p:cTn>
                  </p:par>
                  <p:par>
                    <p:cTn id="120" fill="hold">
                      <p:stCondLst>
                        <p:cond delay="indefinite"/>
                      </p:stCondLst>
                      <p:childTnLst>
                        <p:par>
                          <p:cTn id="121" fill="hold">
                            <p:stCondLst>
                              <p:cond delay="0"/>
                            </p:stCondLst>
                            <p:childTnLst>
                              <p:par>
                                <p:cTn id="122" presetID="3" presetClass="entr" presetSubtype="10" fill="hold" grpId="0" nodeType="clickEffect">
                                  <p:stCondLst>
                                    <p:cond delay="0"/>
                                  </p:stCondLst>
                                  <p:childTnLst>
                                    <p:set>
                                      <p:cBhvr>
                                        <p:cTn id="123" dur="1" fill="hold">
                                          <p:stCondLst>
                                            <p:cond delay="0"/>
                                          </p:stCondLst>
                                        </p:cTn>
                                        <p:tgtEl>
                                          <p:spTgt spid="305193"/>
                                        </p:tgtEl>
                                        <p:attrNameLst>
                                          <p:attrName>style.visibility</p:attrName>
                                        </p:attrNameLst>
                                      </p:cBhvr>
                                      <p:to>
                                        <p:strVal val="visible"/>
                                      </p:to>
                                    </p:set>
                                    <p:animEffect transition="in" filter="blinds(horizontal)">
                                      <p:cBhvr>
                                        <p:cTn id="124" dur="500"/>
                                        <p:tgtEl>
                                          <p:spTgt spid="305193"/>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3" presetClass="entr" presetSubtype="10" fill="hold" grpId="0" nodeType="clickEffect">
                                  <p:stCondLst>
                                    <p:cond delay="0"/>
                                  </p:stCondLst>
                                  <p:childTnLst>
                                    <p:set>
                                      <p:cBhvr>
                                        <p:cTn id="128" dur="1" fill="hold">
                                          <p:stCondLst>
                                            <p:cond delay="0"/>
                                          </p:stCondLst>
                                        </p:cTn>
                                        <p:tgtEl>
                                          <p:spTgt spid="305195"/>
                                        </p:tgtEl>
                                        <p:attrNameLst>
                                          <p:attrName>style.visibility</p:attrName>
                                        </p:attrNameLst>
                                      </p:cBhvr>
                                      <p:to>
                                        <p:strVal val="visible"/>
                                      </p:to>
                                    </p:set>
                                    <p:animEffect transition="in" filter="blinds(horizontal)">
                                      <p:cBhvr>
                                        <p:cTn id="129" dur="500"/>
                                        <p:tgtEl>
                                          <p:spTgt spid="305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157" grpId="0" animBg="1"/>
      <p:bldP spid="305158" grpId="0" animBg="1"/>
      <p:bldP spid="305159" grpId="0" animBg="1"/>
      <p:bldP spid="305160" grpId="0" animBg="1"/>
      <p:bldP spid="305161" grpId="0" animBg="1"/>
      <p:bldP spid="305163" grpId="0"/>
      <p:bldP spid="305164" grpId="0"/>
      <p:bldP spid="305165" grpId="0"/>
      <p:bldP spid="305166" grpId="0"/>
      <p:bldP spid="305167" grpId="0"/>
      <p:bldP spid="305168" grpId="0" animBg="1"/>
      <p:bldP spid="305171" grpId="0"/>
      <p:bldP spid="305173" grpId="0"/>
      <p:bldP spid="305174" grpId="0"/>
      <p:bldP spid="305175" grpId="0" animBg="1"/>
      <p:bldP spid="305178" grpId="0"/>
      <p:bldP spid="305179" grpId="0"/>
      <p:bldP spid="305180" grpId="0"/>
      <p:bldP spid="305183" grpId="0" animBg="1"/>
      <p:bldP spid="305184" grpId="0"/>
      <p:bldP spid="305185" grpId="0"/>
      <p:bldP spid="305186" grpId="0"/>
      <p:bldP spid="305187" grpId="0" animBg="1"/>
      <p:bldP spid="305190" grpId="0"/>
      <p:bldP spid="305191" grpId="0"/>
      <p:bldP spid="305192" grpId="0"/>
      <p:bldP spid="305193" grpId="0"/>
      <p:bldP spid="305194" grpId="0"/>
      <p:bldP spid="30519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2">
            <a:extLst>
              <a:ext uri="{FF2B5EF4-FFF2-40B4-BE49-F238E27FC236}">
                <a16:creationId xmlns:a16="http://schemas.microsoft.com/office/drawing/2014/main" id="{88E81DD3-A90A-6740-B1A1-67BFD5C5F9F9}"/>
              </a:ext>
            </a:extLst>
          </p:cNvPr>
          <p:cNvSpPr>
            <a:spLocks noGrp="1" noChangeArrowheads="1"/>
          </p:cNvSpPr>
          <p:nvPr>
            <p:ph type="title"/>
          </p:nvPr>
        </p:nvSpPr>
        <p:spPr/>
        <p:txBody>
          <a:bodyPr/>
          <a:lstStyle/>
          <a:p>
            <a:r>
              <a:rPr lang="zh-CN" altLang="en-US"/>
              <a:t>算法</a:t>
            </a:r>
          </a:p>
        </p:txBody>
      </p:sp>
      <p:sp>
        <p:nvSpPr>
          <p:cNvPr id="145410" name="Rectangle 3">
            <a:extLst>
              <a:ext uri="{FF2B5EF4-FFF2-40B4-BE49-F238E27FC236}">
                <a16:creationId xmlns:a16="http://schemas.microsoft.com/office/drawing/2014/main" id="{EFF61C3A-2F7A-4641-B66F-73B369C63488}"/>
              </a:ext>
            </a:extLst>
          </p:cNvPr>
          <p:cNvSpPr>
            <a:spLocks noGrp="1" noChangeArrowheads="1"/>
          </p:cNvSpPr>
          <p:nvPr>
            <p:ph type="body" idx="1"/>
          </p:nvPr>
        </p:nvSpPr>
        <p:spPr/>
        <p:txBody>
          <a:bodyPr/>
          <a:lstStyle/>
          <a:p>
            <a:pPr>
              <a:lnSpc>
                <a:spcPct val="90000"/>
              </a:lnSpc>
              <a:buFontTx/>
              <a:buNone/>
            </a:pPr>
            <a:r>
              <a:rPr lang="zh-CN" altLang="en-US" sz="2200" dirty="0">
                <a:latin typeface="Times New Roman" panose="02020603050405020304" pitchFamily="18" charset="0"/>
              </a:rPr>
              <a:t>输入：</a:t>
            </a:r>
            <a:r>
              <a:rPr lang="en-US" altLang="zh-CN" sz="2200" dirty="0">
                <a:latin typeface="Times New Roman" panose="02020603050405020304" pitchFamily="18" charset="0"/>
              </a:rPr>
              <a:t>n</a:t>
            </a:r>
            <a:r>
              <a:rPr lang="zh-CN" altLang="en-US" sz="2200" dirty="0">
                <a:latin typeface="Times New Roman" panose="02020603050405020304" pitchFamily="18" charset="0"/>
              </a:rPr>
              <a:t>个字符的集合</a:t>
            </a:r>
            <a:r>
              <a:rPr lang="en-US" altLang="zh-CN" sz="2200" dirty="0">
                <a:latin typeface="Times New Roman" panose="02020603050405020304" pitchFamily="18" charset="0"/>
              </a:rPr>
              <a:t>C={c</a:t>
            </a:r>
            <a:r>
              <a:rPr lang="en-US" altLang="zh-CN" sz="2200" baseline="-25000" dirty="0">
                <a:latin typeface="Times New Roman" panose="02020603050405020304" pitchFamily="18" charset="0"/>
              </a:rPr>
              <a:t>1</a:t>
            </a:r>
            <a:r>
              <a:rPr lang="en-US" altLang="zh-CN" sz="2200" dirty="0">
                <a:latin typeface="Times New Roman" panose="02020603050405020304" pitchFamily="18" charset="0"/>
              </a:rPr>
              <a:t>,…</a:t>
            </a:r>
            <a:r>
              <a:rPr lang="en-US" altLang="zh-CN" sz="2200" dirty="0" err="1">
                <a:latin typeface="Times New Roman" panose="02020603050405020304" pitchFamily="18" charset="0"/>
              </a:rPr>
              <a:t>c</a:t>
            </a:r>
            <a:r>
              <a:rPr lang="en-US" altLang="zh-CN" sz="2200" baseline="-25000" dirty="0" err="1">
                <a:latin typeface="Times New Roman" panose="02020603050405020304" pitchFamily="18" charset="0"/>
              </a:rPr>
              <a:t>n</a:t>
            </a:r>
            <a:r>
              <a:rPr lang="en-US" altLang="zh-CN" sz="2200" dirty="0">
                <a:latin typeface="Times New Roman" panose="02020603050405020304" pitchFamily="18" charset="0"/>
              </a:rPr>
              <a:t>}</a:t>
            </a:r>
            <a:r>
              <a:rPr lang="zh-CN" altLang="en-US" sz="2200" dirty="0">
                <a:latin typeface="Times New Roman" panose="02020603050405020304" pitchFamily="18" charset="0"/>
              </a:rPr>
              <a:t>及其频度</a:t>
            </a:r>
            <a:r>
              <a:rPr lang="en-US" altLang="zh-CN" sz="2200" dirty="0">
                <a:latin typeface="Times New Roman" panose="02020603050405020304" pitchFamily="18" charset="0"/>
              </a:rPr>
              <a:t>{ f(c</a:t>
            </a:r>
            <a:r>
              <a:rPr lang="en-US" altLang="zh-CN" sz="2200" baseline="-25000" dirty="0">
                <a:latin typeface="Times New Roman" panose="02020603050405020304" pitchFamily="18" charset="0"/>
              </a:rPr>
              <a:t>1</a:t>
            </a:r>
            <a:r>
              <a:rPr lang="en-US" altLang="zh-CN" sz="2200" dirty="0">
                <a:latin typeface="Times New Roman" panose="02020603050405020304" pitchFamily="18" charset="0"/>
              </a:rPr>
              <a:t>),…f(</a:t>
            </a:r>
            <a:r>
              <a:rPr lang="en-US" altLang="zh-CN" sz="2200" dirty="0" err="1">
                <a:latin typeface="Times New Roman" panose="02020603050405020304" pitchFamily="18" charset="0"/>
              </a:rPr>
              <a:t>c</a:t>
            </a:r>
            <a:r>
              <a:rPr lang="en-US" altLang="zh-CN" sz="2200" baseline="-25000" dirty="0" err="1">
                <a:latin typeface="Times New Roman" panose="02020603050405020304" pitchFamily="18" charset="0"/>
              </a:rPr>
              <a:t>n</a:t>
            </a:r>
            <a:r>
              <a:rPr lang="en-US" altLang="zh-CN" sz="2200" dirty="0">
                <a:latin typeface="Times New Roman" panose="02020603050405020304" pitchFamily="18" charset="0"/>
              </a:rPr>
              <a:t>) }</a:t>
            </a:r>
          </a:p>
          <a:p>
            <a:pPr>
              <a:lnSpc>
                <a:spcPct val="90000"/>
              </a:lnSpc>
              <a:buFontTx/>
              <a:buNone/>
            </a:pPr>
            <a:r>
              <a:rPr lang="zh-CN" altLang="en-US" sz="2200" dirty="0">
                <a:latin typeface="Times New Roman" panose="02020603050405020304" pitchFamily="18" charset="0"/>
              </a:rPr>
              <a:t>输出：</a:t>
            </a:r>
            <a:r>
              <a:rPr lang="en-US" altLang="zh-CN" sz="2200" dirty="0">
                <a:latin typeface="Times New Roman" panose="02020603050405020304" pitchFamily="18" charset="0"/>
              </a:rPr>
              <a:t>C</a:t>
            </a:r>
            <a:r>
              <a:rPr lang="zh-CN" altLang="en-US" sz="2200" dirty="0">
                <a:latin typeface="Times New Roman" panose="02020603050405020304" pitchFamily="18" charset="0"/>
              </a:rPr>
              <a:t>的</a:t>
            </a:r>
            <a:r>
              <a:rPr lang="en-US" altLang="zh-CN" sz="2200" dirty="0">
                <a:latin typeface="Times New Roman" panose="02020603050405020304" pitchFamily="18" charset="0"/>
              </a:rPr>
              <a:t>Huffman</a:t>
            </a:r>
            <a:r>
              <a:rPr lang="zh-CN" altLang="en-US" sz="2200" dirty="0">
                <a:latin typeface="Times New Roman" panose="02020603050405020304" pitchFamily="18" charset="0"/>
              </a:rPr>
              <a:t>树</a:t>
            </a:r>
            <a:r>
              <a:rPr lang="en-US" altLang="zh-CN" sz="2200" dirty="0">
                <a:latin typeface="Times New Roman" panose="02020603050405020304" pitchFamily="18" charset="0"/>
              </a:rPr>
              <a:t>(V,T)</a:t>
            </a:r>
          </a:p>
          <a:p>
            <a:pPr>
              <a:lnSpc>
                <a:spcPct val="90000"/>
              </a:lnSpc>
              <a:buFontTx/>
              <a:buNone/>
            </a:pPr>
            <a:r>
              <a:rPr lang="en-US" altLang="zh-CN" sz="2200" dirty="0">
                <a:latin typeface="Times New Roman" panose="02020603050405020304" pitchFamily="18" charset="0"/>
              </a:rPr>
              <a:t>1.</a:t>
            </a:r>
            <a:r>
              <a:rPr lang="zh-CN" altLang="en-US" sz="2200" dirty="0">
                <a:latin typeface="Times New Roman" panose="02020603050405020304" pitchFamily="18" charset="0"/>
              </a:rPr>
              <a:t>根据频度将所有字符插入最小堆 </a:t>
            </a:r>
            <a:r>
              <a:rPr lang="en-US" altLang="zh-CN" sz="2200" dirty="0">
                <a:latin typeface="Times New Roman" panose="02020603050405020304" pitchFamily="18" charset="0"/>
              </a:rPr>
              <a:t>H</a:t>
            </a:r>
          </a:p>
          <a:p>
            <a:pPr>
              <a:lnSpc>
                <a:spcPct val="90000"/>
              </a:lnSpc>
              <a:buFontTx/>
              <a:buNone/>
            </a:pPr>
            <a:r>
              <a:rPr lang="en-US" altLang="zh-CN" sz="2200" dirty="0">
                <a:solidFill>
                  <a:srgbClr val="FF0000"/>
                </a:solidFill>
                <a:latin typeface="Times New Roman" panose="02020603050405020304" pitchFamily="18" charset="0"/>
              </a:rPr>
              <a:t>2.V←C; T={}</a:t>
            </a:r>
          </a:p>
          <a:p>
            <a:pPr>
              <a:lnSpc>
                <a:spcPct val="90000"/>
              </a:lnSpc>
              <a:buFontTx/>
              <a:buNone/>
            </a:pPr>
            <a:r>
              <a:rPr lang="en-US" altLang="zh-CN" sz="2200" dirty="0">
                <a:latin typeface="Times New Roman" panose="02020603050405020304" pitchFamily="18" charset="0"/>
              </a:rPr>
              <a:t>3.for j←1 to n-1 //n</a:t>
            </a:r>
            <a:r>
              <a:rPr lang="zh-CN" altLang="en-US" sz="2200" dirty="0">
                <a:latin typeface="Times New Roman" panose="02020603050405020304" pitchFamily="18" charset="0"/>
              </a:rPr>
              <a:t>个节点经</a:t>
            </a:r>
            <a:r>
              <a:rPr lang="en-US" altLang="zh-CN" sz="2200" dirty="0">
                <a:latin typeface="Times New Roman" panose="02020603050405020304" pitchFamily="18" charset="0"/>
              </a:rPr>
              <a:t>n-1</a:t>
            </a:r>
            <a:r>
              <a:rPr lang="zh-CN" altLang="en-US" sz="2200" dirty="0">
                <a:latin typeface="Times New Roman" panose="02020603050405020304" pitchFamily="18" charset="0"/>
              </a:rPr>
              <a:t>次合并，每次少</a:t>
            </a:r>
            <a:r>
              <a:rPr lang="en-US" altLang="zh-CN" sz="2200" dirty="0">
                <a:latin typeface="Times New Roman" panose="02020603050405020304" pitchFamily="18" charset="0"/>
              </a:rPr>
              <a:t>1</a:t>
            </a:r>
            <a:r>
              <a:rPr lang="zh-CN" altLang="en-US" sz="2200" dirty="0">
                <a:latin typeface="Times New Roman" panose="02020603050405020304" pitchFamily="18" charset="0"/>
              </a:rPr>
              <a:t>个节点</a:t>
            </a:r>
          </a:p>
          <a:p>
            <a:pPr>
              <a:lnSpc>
                <a:spcPct val="90000"/>
              </a:lnSpc>
              <a:buFontTx/>
              <a:buNone/>
            </a:pPr>
            <a:r>
              <a:rPr lang="en-US" altLang="zh-CN" sz="2200" dirty="0">
                <a:latin typeface="Times New Roman" panose="02020603050405020304" pitchFamily="18" charset="0"/>
              </a:rPr>
              <a:t>4.    c← </a:t>
            </a:r>
            <a:r>
              <a:rPr lang="en-US" altLang="zh-CN" sz="2200" dirty="0" err="1">
                <a:latin typeface="Times New Roman" panose="02020603050405020304" pitchFamily="18" charset="0"/>
              </a:rPr>
              <a:t>Delete_Min</a:t>
            </a:r>
            <a:r>
              <a:rPr lang="en-US" altLang="zh-CN" sz="2200" dirty="0">
                <a:latin typeface="Times New Roman" panose="02020603050405020304" pitchFamily="18" charset="0"/>
              </a:rPr>
              <a:t>(H)   //O(</a:t>
            </a:r>
            <a:r>
              <a:rPr lang="en-US" altLang="zh-CN" sz="2200" dirty="0" err="1">
                <a:latin typeface="Times New Roman" panose="02020603050405020304" pitchFamily="18" charset="0"/>
              </a:rPr>
              <a:t>logn</a:t>
            </a:r>
            <a:r>
              <a:rPr lang="en-US" altLang="zh-CN" sz="2200" dirty="0">
                <a:latin typeface="Times New Roman" panose="02020603050405020304" pitchFamily="18" charset="0"/>
              </a:rPr>
              <a:t>)</a:t>
            </a:r>
          </a:p>
          <a:p>
            <a:pPr>
              <a:lnSpc>
                <a:spcPct val="90000"/>
              </a:lnSpc>
              <a:buFontTx/>
              <a:buNone/>
            </a:pPr>
            <a:r>
              <a:rPr lang="en-US" altLang="zh-CN" sz="2200" dirty="0">
                <a:latin typeface="Times New Roman" panose="02020603050405020304" pitchFamily="18" charset="0"/>
              </a:rPr>
              <a:t>5.    c′← </a:t>
            </a:r>
            <a:r>
              <a:rPr lang="en-US" altLang="zh-CN" sz="2200" dirty="0" err="1">
                <a:latin typeface="Times New Roman" panose="02020603050405020304" pitchFamily="18" charset="0"/>
              </a:rPr>
              <a:t>Delete_Min</a:t>
            </a:r>
            <a:r>
              <a:rPr lang="en-US" altLang="zh-CN" sz="2200" dirty="0">
                <a:latin typeface="Times New Roman" panose="02020603050405020304" pitchFamily="18" charset="0"/>
              </a:rPr>
              <a:t>(H)  //O(</a:t>
            </a:r>
            <a:r>
              <a:rPr lang="en-US" altLang="zh-CN" sz="2200" dirty="0" err="1">
                <a:latin typeface="Times New Roman" panose="02020603050405020304" pitchFamily="18" charset="0"/>
              </a:rPr>
              <a:t>logn</a:t>
            </a:r>
            <a:r>
              <a:rPr lang="en-US" altLang="zh-CN" sz="2200" dirty="0">
                <a:latin typeface="Times New Roman" panose="02020603050405020304" pitchFamily="18" charset="0"/>
              </a:rPr>
              <a:t>)</a:t>
            </a:r>
          </a:p>
          <a:p>
            <a:pPr>
              <a:lnSpc>
                <a:spcPct val="90000"/>
              </a:lnSpc>
              <a:buFontTx/>
              <a:buNone/>
            </a:pPr>
            <a:r>
              <a:rPr lang="en-US" altLang="zh-CN" sz="2200" dirty="0">
                <a:latin typeface="Times New Roman" panose="02020603050405020304" pitchFamily="18" charset="0"/>
              </a:rPr>
              <a:t>6.    f(v) ← f(c)+ f(c ′)</a:t>
            </a:r>
          </a:p>
          <a:p>
            <a:pPr>
              <a:lnSpc>
                <a:spcPct val="90000"/>
              </a:lnSpc>
              <a:buFontTx/>
              <a:buNone/>
            </a:pPr>
            <a:r>
              <a:rPr lang="en-US" altLang="zh-CN" sz="2200" dirty="0">
                <a:latin typeface="Times New Roman" panose="02020603050405020304" pitchFamily="18" charset="0"/>
              </a:rPr>
              <a:t>7.    INSERT(</a:t>
            </a:r>
            <a:r>
              <a:rPr lang="en-US" altLang="zh-CN" sz="2200" dirty="0" err="1">
                <a:latin typeface="Times New Roman" panose="02020603050405020304" pitchFamily="18" charset="0"/>
              </a:rPr>
              <a:t>H,v</a:t>
            </a:r>
            <a:r>
              <a:rPr lang="en-US" altLang="zh-CN" sz="2200" dirty="0">
                <a:latin typeface="Times New Roman" panose="02020603050405020304" pitchFamily="18" charset="0"/>
              </a:rPr>
              <a:t>)      //O(</a:t>
            </a:r>
            <a:r>
              <a:rPr lang="en-US" altLang="zh-CN" sz="2200" dirty="0" err="1">
                <a:latin typeface="Times New Roman" panose="02020603050405020304" pitchFamily="18" charset="0"/>
              </a:rPr>
              <a:t>logn</a:t>
            </a:r>
            <a:r>
              <a:rPr lang="en-US" altLang="zh-CN" sz="2200" dirty="0">
                <a:latin typeface="Times New Roman" panose="02020603050405020304" pitchFamily="18" charset="0"/>
              </a:rPr>
              <a:t>)</a:t>
            </a:r>
          </a:p>
          <a:p>
            <a:pPr>
              <a:lnSpc>
                <a:spcPct val="90000"/>
              </a:lnSpc>
              <a:buFontTx/>
              <a:buNone/>
            </a:pPr>
            <a:r>
              <a:rPr lang="en-US" altLang="zh-CN" sz="2200" dirty="0">
                <a:latin typeface="Times New Roman" panose="02020603050405020304" pitchFamily="18" charset="0"/>
              </a:rPr>
              <a:t>8.    V=V∪{v}</a:t>
            </a:r>
          </a:p>
          <a:p>
            <a:pPr>
              <a:lnSpc>
                <a:spcPct val="90000"/>
              </a:lnSpc>
              <a:buFontTx/>
              <a:buNone/>
            </a:pPr>
            <a:r>
              <a:rPr lang="en-US" altLang="zh-CN" sz="2200" dirty="0">
                <a:latin typeface="Times New Roman" panose="02020603050405020304" pitchFamily="18" charset="0"/>
              </a:rPr>
              <a:t>9.    T=T∪{(</a:t>
            </a:r>
            <a:r>
              <a:rPr lang="en-US" altLang="zh-CN" sz="2200" dirty="0" err="1">
                <a:latin typeface="Times New Roman" panose="02020603050405020304" pitchFamily="18" charset="0"/>
              </a:rPr>
              <a:t>v,c</a:t>
            </a:r>
            <a:r>
              <a:rPr lang="en-US" altLang="zh-CN" sz="2200" dirty="0">
                <a:latin typeface="Times New Roman" panose="02020603050405020304" pitchFamily="18" charset="0"/>
              </a:rPr>
              <a:t>), (v, c′)}</a:t>
            </a:r>
          </a:p>
          <a:p>
            <a:pPr>
              <a:lnSpc>
                <a:spcPct val="90000"/>
              </a:lnSpc>
              <a:buFontTx/>
              <a:buNone/>
            </a:pPr>
            <a:r>
              <a:rPr lang="en-US" altLang="zh-CN" sz="2200" dirty="0">
                <a:latin typeface="Times New Roman" panose="02020603050405020304" pitchFamily="18" charset="0"/>
              </a:rPr>
              <a:t>10.end for</a:t>
            </a:r>
          </a:p>
        </p:txBody>
      </p:sp>
      <p:sp>
        <p:nvSpPr>
          <p:cNvPr id="304132" name="Rectangle 4">
            <a:extLst>
              <a:ext uri="{FF2B5EF4-FFF2-40B4-BE49-F238E27FC236}">
                <a16:creationId xmlns:a16="http://schemas.microsoft.com/office/drawing/2014/main" id="{A23A3C36-3871-5040-A2EB-DA903E4D1FF6}"/>
              </a:ext>
            </a:extLst>
          </p:cNvPr>
          <p:cNvSpPr>
            <a:spLocks noChangeArrowheads="1"/>
          </p:cNvSpPr>
          <p:nvPr/>
        </p:nvSpPr>
        <p:spPr bwMode="auto">
          <a:xfrm>
            <a:off x="5556250" y="5948363"/>
            <a:ext cx="32766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charset="0"/>
                <a:ea typeface="宋体" charset="-122"/>
              </a:rPr>
              <a:t>T(n)=O(</a:t>
            </a:r>
            <a:r>
              <a:rPr kumimoji="0" lang="en-US" altLang="zh-CN" sz="1800" b="0" i="0" u="none" strike="noStrike" kern="1200" cap="none" spc="0" normalizeH="0" baseline="0" noProof="0" dirty="0" err="1">
                <a:ln>
                  <a:noFill/>
                </a:ln>
                <a:solidFill>
                  <a:srgbClr val="000000"/>
                </a:solidFill>
                <a:effectLst/>
                <a:uLnTx/>
                <a:uFillTx/>
                <a:latin typeface="Times New Roman" charset="0"/>
                <a:ea typeface="宋体" charset="-122"/>
              </a:rPr>
              <a:t>nlogn</a:t>
            </a:r>
            <a:r>
              <a:rPr kumimoji="0" lang="en-US" altLang="zh-CN" sz="1800" b="0" i="0" u="none" strike="noStrike" kern="1200" cap="none" spc="0" normalizeH="0" baseline="0" noProof="0" dirty="0">
                <a:ln>
                  <a:noFill/>
                </a:ln>
                <a:solidFill>
                  <a:srgbClr val="000000"/>
                </a:solidFill>
                <a:effectLst/>
                <a:uLnTx/>
                <a:uFillTx/>
                <a:latin typeface="Times New Roman" charset="0"/>
                <a:ea typeface="宋体" charset="-122"/>
              </a:rPr>
              <a:t>) </a:t>
            </a:r>
          </a:p>
        </p:txBody>
      </p:sp>
      <p:sp>
        <p:nvSpPr>
          <p:cNvPr id="145412" name="Slide Number Placeholder 1">
            <a:extLst>
              <a:ext uri="{FF2B5EF4-FFF2-40B4-BE49-F238E27FC236}">
                <a16:creationId xmlns:a16="http://schemas.microsoft.com/office/drawing/2014/main" id="{E908A41F-5717-2442-B9D0-03050B54BA21}"/>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403A02D-A402-E749-9C05-6EC59CDF2A55}"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3908757668"/>
      </p:ext>
    </p:extLst>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标题 1">
            <a:extLst>
              <a:ext uri="{FF2B5EF4-FFF2-40B4-BE49-F238E27FC236}">
                <a16:creationId xmlns:a16="http://schemas.microsoft.com/office/drawing/2014/main" id="{4A3A2A01-11F8-0646-B8B8-DFC30BBFA32D}"/>
              </a:ext>
            </a:extLst>
          </p:cNvPr>
          <p:cNvSpPr>
            <a:spLocks noGrp="1"/>
          </p:cNvSpPr>
          <p:nvPr>
            <p:ph type="title"/>
          </p:nvPr>
        </p:nvSpPr>
        <p:spPr/>
        <p:txBody>
          <a:bodyPr/>
          <a:lstStyle/>
          <a:p>
            <a:pPr eaLnBrk="1" hangingPunct="1"/>
            <a:r>
              <a:rPr lang="zh-CN" altLang="en-US">
                <a:solidFill>
                  <a:srgbClr val="00339B"/>
                </a:solidFill>
                <a:latin typeface="Arial" panose="020B0604020202020204" pitchFamily="34" charset="0"/>
              </a:rPr>
              <a:t>霍夫曼</a:t>
            </a:r>
            <a:r>
              <a:rPr lang="zh-CN" altLang="en-US"/>
              <a:t>编码正确性</a:t>
            </a:r>
          </a:p>
        </p:txBody>
      </p:sp>
      <p:sp>
        <p:nvSpPr>
          <p:cNvPr id="3" name="内容占位符 2">
            <a:extLst>
              <a:ext uri="{FF2B5EF4-FFF2-40B4-BE49-F238E27FC236}">
                <a16:creationId xmlns:a16="http://schemas.microsoft.com/office/drawing/2014/main" id="{067F6668-D8AC-B345-AB98-FC3B9C9D5FB2}"/>
              </a:ext>
            </a:extLst>
          </p:cNvPr>
          <p:cNvSpPr>
            <a:spLocks noGrp="1"/>
          </p:cNvSpPr>
          <p:nvPr>
            <p:ph idx="1"/>
          </p:nvPr>
        </p:nvSpPr>
        <p:spPr>
          <a:xfrm>
            <a:off x="374264" y="1957387"/>
            <a:ext cx="8666210" cy="2168046"/>
          </a:xfrm>
        </p:spPr>
        <p:txBody>
          <a:bodyPr/>
          <a:lstStyle/>
          <a:p>
            <a:pPr eaLnBrk="1" hangingPunct="1"/>
            <a:r>
              <a:rPr lang="zh-CN" altLang="en-US" sz="2800" dirty="0" smtClean="0"/>
              <a:t>最</a:t>
            </a:r>
            <a:r>
              <a:rPr lang="zh-CN" altLang="en-US" sz="2800" dirty="0"/>
              <a:t>优</a:t>
            </a:r>
            <a:r>
              <a:rPr lang="zh-CN" altLang="en-US" sz="2800" dirty="0" smtClean="0"/>
              <a:t>子结构</a:t>
            </a:r>
            <a:endParaRPr lang="en-US" altLang="zh-CN" sz="2800" dirty="0"/>
          </a:p>
          <a:p>
            <a:pPr lvl="1" eaLnBrk="1" hangingPunct="1"/>
            <a:r>
              <a:rPr lang="zh-CN" altLang="en-US" sz="2400" dirty="0" smtClean="0">
                <a:latin typeface="Times New Roman" panose="02020603050405020304" pitchFamily="18" charset="0"/>
                <a:cs typeface="Times New Roman" panose="02020603050405020304" pitchFamily="18" charset="0"/>
              </a:rPr>
              <a:t>设</a:t>
            </a:r>
            <a:r>
              <a:rPr lang="en-US" altLang="zh-CN" sz="2400" i="1" dirty="0" smtClean="0">
                <a:latin typeface="Times New Roman" panose="02020603050405020304" pitchFamily="18" charset="0"/>
                <a:cs typeface="Times New Roman" panose="02020603050405020304" pitchFamily="18" charset="0"/>
              </a:rPr>
              <a:t>T</a:t>
            </a:r>
            <a:r>
              <a:rPr lang="zh-CN" altLang="en-US" sz="2400" dirty="0">
                <a:latin typeface="Times New Roman" panose="02020603050405020304" pitchFamily="18" charset="0"/>
                <a:cs typeface="Times New Roman" panose="02020603050405020304" pitchFamily="18" charset="0"/>
              </a:rPr>
              <a:t>为字符集</a:t>
            </a:r>
            <a:r>
              <a:rPr lang="en-US" altLang="zh-CN" sz="2400" i="1" dirty="0">
                <a:latin typeface="Times New Roman" panose="02020603050405020304" pitchFamily="18" charset="0"/>
                <a:cs typeface="Times New Roman" panose="02020603050405020304" pitchFamily="18" charset="0"/>
              </a:rPr>
              <a:t>C</a:t>
            </a:r>
            <a:r>
              <a:rPr lang="zh-CN" altLang="en-US" sz="2400" dirty="0" smtClean="0">
                <a:latin typeface="Times New Roman" panose="02020603050405020304" pitchFamily="18" charset="0"/>
                <a:cs typeface="Times New Roman" panose="02020603050405020304" pitchFamily="18" charset="0"/>
              </a:rPr>
              <a:t>的最优前缀编码树。令</a:t>
            </a:r>
            <a:r>
              <a:rPr lang="en-US" altLang="zh-CN" sz="2400" i="1" dirty="0">
                <a:latin typeface="Times New Roman" panose="02020603050405020304" pitchFamily="18" charset="0"/>
                <a:cs typeface="Times New Roman" panose="02020603050405020304" pitchFamily="18" charset="0"/>
              </a:rPr>
              <a:t>x</a:t>
            </a:r>
            <a:r>
              <a:rPr lang="zh-CN" altLang="en-US" sz="2400" dirty="0">
                <a:latin typeface="Times New Roman" panose="02020603050405020304" pitchFamily="18" charset="0"/>
                <a:cs typeface="Times New Roman" panose="02020603050405020304" pitchFamily="18" charset="0"/>
              </a:rPr>
              <a:t>和</a:t>
            </a:r>
            <a:r>
              <a:rPr lang="en-US" altLang="zh-CN" sz="2400" i="1" dirty="0">
                <a:latin typeface="Times New Roman" panose="02020603050405020304" pitchFamily="18" charset="0"/>
                <a:cs typeface="Times New Roman" panose="02020603050405020304" pitchFamily="18" charset="0"/>
              </a:rPr>
              <a:t>y</a:t>
            </a:r>
            <a:r>
              <a:rPr lang="zh-CN" altLang="en-US" sz="2400" dirty="0">
                <a:latin typeface="Times New Roman" panose="02020603050405020304" pitchFamily="18" charset="0"/>
                <a:cs typeface="Times New Roman" panose="02020603050405020304" pitchFamily="18" charset="0"/>
              </a:rPr>
              <a:t>为</a:t>
            </a:r>
            <a:r>
              <a:rPr lang="en-US" altLang="zh-CN" sz="2400" i="1" dirty="0" err="1">
                <a:latin typeface="Times New Roman" panose="02020603050405020304" pitchFamily="18" charset="0"/>
                <a:cs typeface="Times New Roman" panose="02020603050405020304" pitchFamily="18" charset="0"/>
              </a:rPr>
              <a:t>C</a:t>
            </a:r>
            <a:r>
              <a:rPr lang="en-US" altLang="en-US" sz="2400" dirty="0" err="1">
                <a:latin typeface="Times New Roman" panose="02020603050405020304" pitchFamily="18" charset="0"/>
                <a:cs typeface="Times New Roman" panose="02020603050405020304" pitchFamily="18" charset="0"/>
              </a:rPr>
              <a:t>中频率最低的两个字符</a:t>
            </a:r>
            <a:r>
              <a:rPr lang="en-US" altLang="en-US" sz="2400" dirty="0" smtClean="0">
                <a:latin typeface="Times New Roman" panose="02020603050405020304" pitchFamily="18" charset="0"/>
                <a:cs typeface="Times New Roman" panose="02020603050405020304" pitchFamily="18" charset="0"/>
              </a:rPr>
              <a:t>。</a:t>
            </a:r>
            <a:r>
              <a:rPr lang="zh-CN" altLang="en-US" sz="2400" dirty="0" smtClean="0">
                <a:latin typeface="Times New Roman" panose="02020603050405020304" pitchFamily="18" charset="0"/>
                <a:cs typeface="Times New Roman" panose="02020603050405020304" pitchFamily="18" charset="0"/>
              </a:rPr>
              <a:t>将</a:t>
            </a:r>
            <a:r>
              <a:rPr lang="en-US" altLang="zh-CN" sz="2400" i="1" dirty="0">
                <a:latin typeface="Times New Roman" panose="02020603050405020304" pitchFamily="18" charset="0"/>
                <a:cs typeface="Times New Roman" panose="02020603050405020304" pitchFamily="18" charset="0"/>
              </a:rPr>
              <a:t>x</a:t>
            </a:r>
            <a:r>
              <a:rPr lang="zh-CN" altLang="en-US" sz="2400" dirty="0">
                <a:latin typeface="Times New Roman" panose="02020603050405020304" pitchFamily="18" charset="0"/>
                <a:cs typeface="Times New Roman" panose="02020603050405020304" pitchFamily="18" charset="0"/>
              </a:rPr>
              <a:t>和</a:t>
            </a:r>
            <a:r>
              <a:rPr lang="en-US" altLang="zh-CN" sz="2400" i="1" dirty="0">
                <a:latin typeface="Times New Roman" panose="02020603050405020304" pitchFamily="18" charset="0"/>
                <a:cs typeface="Times New Roman" panose="02020603050405020304" pitchFamily="18" charset="0"/>
              </a:rPr>
              <a:t>y</a:t>
            </a:r>
            <a:r>
              <a:rPr lang="zh-CN" altLang="en-US" sz="2400" dirty="0">
                <a:latin typeface="Times New Roman" panose="02020603050405020304" pitchFamily="18" charset="0"/>
                <a:cs typeface="Times New Roman" panose="02020603050405020304" pitchFamily="18" charset="0"/>
              </a:rPr>
              <a:t>以及其父节点替换为节点</a:t>
            </a:r>
            <a:r>
              <a:rPr lang="en-US" altLang="zh-CN" sz="2400" i="1" dirty="0">
                <a:latin typeface="Times New Roman" panose="02020603050405020304" pitchFamily="18" charset="0"/>
                <a:cs typeface="Times New Roman" panose="02020603050405020304" pitchFamily="18" charset="0"/>
              </a:rPr>
              <a:t>z</a:t>
            </a:r>
            <a:r>
              <a:rPr lang="zh-CN" altLang="en-US" sz="2400" dirty="0">
                <a:latin typeface="Times New Roman" panose="02020603050405020304" pitchFamily="18" charset="0"/>
                <a:cs typeface="Times New Roman" panose="02020603050405020304" pitchFamily="18" charset="0"/>
              </a:rPr>
              <a:t>，</a:t>
            </a:r>
            <a:r>
              <a:rPr lang="zh-CN" altLang="en-US" sz="2400" dirty="0" smtClean="0">
                <a:latin typeface="Times New Roman" panose="02020603050405020304" pitchFamily="18" charset="0"/>
                <a:cs typeface="Times New Roman" panose="02020603050405020304" pitchFamily="18" charset="0"/>
              </a:rPr>
              <a:t>其中</a:t>
            </a:r>
            <a:r>
              <a:rPr kumimoji="0" lang="en-US" altLang="zh-CN" sz="2400" i="1" dirty="0">
                <a:solidFill>
                  <a:srgbClr val="000000"/>
                </a:solidFill>
                <a:latin typeface="Times New Roman"/>
                <a:ea typeface="宋体" panose="02010600030101010101" pitchFamily="2" charset="-122"/>
                <a:cs typeface="+mn-cs"/>
              </a:rPr>
              <a:t>f</a:t>
            </a:r>
            <a:r>
              <a:rPr kumimoji="0" lang="en-US" altLang="zh-CN" sz="2400" dirty="0">
                <a:solidFill>
                  <a:srgbClr val="000000"/>
                </a:solidFill>
                <a:latin typeface="Times New Roman"/>
                <a:ea typeface="宋体" panose="02010600030101010101" pitchFamily="2" charset="-122"/>
                <a:cs typeface="+mn-cs"/>
              </a:rPr>
              <a:t>(</a:t>
            </a:r>
            <a:r>
              <a:rPr kumimoji="0" lang="en-US" altLang="zh-CN" sz="2400" i="1" dirty="0">
                <a:solidFill>
                  <a:srgbClr val="000000"/>
                </a:solidFill>
                <a:latin typeface="Times New Roman"/>
                <a:ea typeface="宋体" panose="02010600030101010101" pitchFamily="2" charset="-122"/>
                <a:cs typeface="+mn-cs"/>
              </a:rPr>
              <a:t>z</a:t>
            </a:r>
            <a:r>
              <a:rPr kumimoji="0" lang="en-US" altLang="zh-CN" sz="2400" dirty="0">
                <a:solidFill>
                  <a:srgbClr val="000000"/>
                </a:solidFill>
                <a:latin typeface="Times New Roman"/>
                <a:ea typeface="宋体" panose="02010600030101010101" pitchFamily="2" charset="-122"/>
                <a:cs typeface="+mn-cs"/>
              </a:rPr>
              <a:t>) = </a:t>
            </a:r>
            <a:r>
              <a:rPr kumimoji="0" lang="en-US" altLang="zh-CN" sz="2400" i="1" dirty="0">
                <a:solidFill>
                  <a:srgbClr val="000000"/>
                </a:solidFill>
                <a:latin typeface="Times New Roman"/>
                <a:ea typeface="宋体" panose="02010600030101010101" pitchFamily="2" charset="-122"/>
                <a:cs typeface="+mn-cs"/>
              </a:rPr>
              <a:t>f</a:t>
            </a:r>
            <a:r>
              <a:rPr kumimoji="0" lang="en-US" altLang="zh-CN" sz="2400" dirty="0">
                <a:solidFill>
                  <a:srgbClr val="000000"/>
                </a:solidFill>
                <a:latin typeface="Times New Roman"/>
                <a:ea typeface="宋体" panose="02010600030101010101" pitchFamily="2" charset="-122"/>
                <a:cs typeface="+mn-cs"/>
              </a:rPr>
              <a:t>(</a:t>
            </a:r>
            <a:r>
              <a:rPr kumimoji="0" lang="en-US" altLang="zh-CN" sz="2400" i="1" dirty="0">
                <a:solidFill>
                  <a:srgbClr val="000000"/>
                </a:solidFill>
                <a:latin typeface="Times New Roman"/>
                <a:ea typeface="宋体" panose="02010600030101010101" pitchFamily="2" charset="-122"/>
                <a:cs typeface="+mn-cs"/>
              </a:rPr>
              <a:t>x</a:t>
            </a:r>
            <a:r>
              <a:rPr kumimoji="0" lang="en-US" altLang="zh-CN" sz="2400" dirty="0">
                <a:solidFill>
                  <a:srgbClr val="000000"/>
                </a:solidFill>
                <a:latin typeface="Times New Roman"/>
                <a:ea typeface="宋体" panose="02010600030101010101" pitchFamily="2" charset="-122"/>
                <a:cs typeface="+mn-cs"/>
              </a:rPr>
              <a:t>) + </a:t>
            </a:r>
            <a:r>
              <a:rPr kumimoji="0" lang="en-US" altLang="zh-CN" sz="2400" i="1" dirty="0">
                <a:solidFill>
                  <a:srgbClr val="000000"/>
                </a:solidFill>
                <a:latin typeface="Times New Roman"/>
                <a:ea typeface="宋体" panose="02010600030101010101" pitchFamily="2" charset="-122"/>
                <a:cs typeface="+mn-cs"/>
              </a:rPr>
              <a:t>f</a:t>
            </a:r>
            <a:r>
              <a:rPr kumimoji="0" lang="en-US" altLang="zh-CN" sz="2400" dirty="0">
                <a:solidFill>
                  <a:srgbClr val="000000"/>
                </a:solidFill>
                <a:latin typeface="Times New Roman"/>
                <a:ea typeface="宋体" panose="02010600030101010101" pitchFamily="2" charset="-122"/>
                <a:cs typeface="+mn-cs"/>
              </a:rPr>
              <a:t>(</a:t>
            </a:r>
            <a:r>
              <a:rPr kumimoji="0" lang="en-US" altLang="zh-CN" sz="2400" i="1" dirty="0">
                <a:solidFill>
                  <a:srgbClr val="000000"/>
                </a:solidFill>
                <a:latin typeface="Times New Roman"/>
                <a:ea typeface="宋体" panose="02010600030101010101" pitchFamily="2" charset="-122"/>
                <a:cs typeface="+mn-cs"/>
              </a:rPr>
              <a:t>y</a:t>
            </a:r>
            <a:r>
              <a:rPr kumimoji="0" lang="en-US" altLang="zh-CN" sz="2400" dirty="0">
                <a:solidFill>
                  <a:srgbClr val="000000"/>
                </a:solidFill>
                <a:latin typeface="Times New Roman"/>
                <a:ea typeface="宋体" panose="02010600030101010101" pitchFamily="2" charset="-122"/>
                <a:cs typeface="+mn-cs"/>
              </a:rPr>
              <a:t>) </a:t>
            </a:r>
            <a:r>
              <a:rPr lang="zh-CN" altLang="en-US" sz="2400" dirty="0" smtClean="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形成子</a:t>
            </a:r>
            <a:r>
              <a:rPr lang="zh-CN" altLang="en-US" sz="2400" dirty="0" smtClean="0">
                <a:latin typeface="Times New Roman" panose="02020603050405020304" pitchFamily="18" charset="0"/>
                <a:cs typeface="Times New Roman" panose="02020603050405020304" pitchFamily="18" charset="0"/>
              </a:rPr>
              <a:t>问题</a:t>
            </a:r>
            <a:r>
              <a:rPr kumimoji="0" lang="en-US" altLang="zh-CN" sz="2400" i="1" dirty="0" smtClean="0">
                <a:solidFill>
                  <a:srgbClr val="000000"/>
                </a:solidFill>
                <a:latin typeface="Times New Roman"/>
                <a:ea typeface="宋体" panose="02010600030101010101" pitchFamily="2" charset="-122"/>
                <a:cs typeface="+mn-cs"/>
              </a:rPr>
              <a:t>C</a:t>
            </a:r>
            <a:r>
              <a:rPr lang="en-US" altLang="zh-CN" sz="2400" i="1" dirty="0" smtClean="0">
                <a:solidFill>
                  <a:srgbClr val="000000"/>
                </a:solidFill>
                <a:latin typeface="Times New Roman"/>
                <a:ea typeface="宋体" panose="02010600030101010101" pitchFamily="2" charset="-122"/>
              </a:rPr>
              <a:t>’ </a:t>
            </a:r>
            <a:r>
              <a:rPr kumimoji="0" lang="en-US" altLang="zh-CN" sz="2400" dirty="0" smtClean="0">
                <a:solidFill>
                  <a:srgbClr val="000000"/>
                </a:solidFill>
                <a:latin typeface="Times New Roman"/>
                <a:ea typeface="宋体" panose="02010600030101010101" pitchFamily="2" charset="-122"/>
                <a:cs typeface="+mn-cs"/>
              </a:rPr>
              <a:t>= </a:t>
            </a:r>
            <a:r>
              <a:rPr kumimoji="0" lang="en-US" altLang="zh-CN" sz="2400" dirty="0">
                <a:solidFill>
                  <a:srgbClr val="000000"/>
                </a:solidFill>
                <a:latin typeface="Times New Roman"/>
                <a:ea typeface="宋体" panose="02010600030101010101" pitchFamily="2" charset="-122"/>
                <a:cs typeface="+mn-cs"/>
              </a:rPr>
              <a:t>{</a:t>
            </a:r>
            <a:r>
              <a:rPr kumimoji="0" lang="en-US" altLang="zh-CN" sz="2400" i="1" dirty="0">
                <a:solidFill>
                  <a:srgbClr val="000000"/>
                </a:solidFill>
                <a:latin typeface="Times New Roman"/>
                <a:ea typeface="宋体" panose="02010600030101010101" pitchFamily="2" charset="-122"/>
                <a:cs typeface="+mn-cs"/>
              </a:rPr>
              <a:t>C </a:t>
            </a:r>
            <a:r>
              <a:rPr kumimoji="0" lang="en-US" altLang="zh-CN" sz="2400" dirty="0">
                <a:solidFill>
                  <a:srgbClr val="000000"/>
                </a:solidFill>
                <a:latin typeface="Times New Roman"/>
                <a:ea typeface="宋体" panose="02010600030101010101" pitchFamily="2" charset="-122"/>
                <a:cs typeface="+mn-cs"/>
              </a:rPr>
              <a:t>- {</a:t>
            </a:r>
            <a:r>
              <a:rPr kumimoji="0" lang="en-US" altLang="zh-CN" sz="2400" i="1" dirty="0">
                <a:solidFill>
                  <a:srgbClr val="000000"/>
                </a:solidFill>
                <a:latin typeface="Times New Roman"/>
                <a:ea typeface="宋体" panose="02010600030101010101" pitchFamily="2" charset="-122"/>
                <a:cs typeface="+mn-cs"/>
              </a:rPr>
              <a:t>x, y</a:t>
            </a:r>
            <a:r>
              <a:rPr kumimoji="0" lang="en-US" altLang="zh-CN" sz="2400" dirty="0">
                <a:solidFill>
                  <a:srgbClr val="000000"/>
                </a:solidFill>
                <a:latin typeface="Times New Roman"/>
                <a:ea typeface="宋体" panose="02010600030101010101" pitchFamily="2" charset="-122"/>
                <a:cs typeface="+mn-cs"/>
              </a:rPr>
              <a:t>}}∪{</a:t>
            </a:r>
            <a:r>
              <a:rPr kumimoji="0" lang="en-US" altLang="zh-CN" sz="2400" i="1" dirty="0">
                <a:solidFill>
                  <a:srgbClr val="000000"/>
                </a:solidFill>
                <a:latin typeface="Times New Roman"/>
                <a:ea typeface="宋体" panose="02010600030101010101" pitchFamily="2" charset="-122"/>
                <a:cs typeface="+mn-cs"/>
              </a:rPr>
              <a:t>z</a:t>
            </a:r>
            <a:r>
              <a:rPr kumimoji="0" lang="en-US" altLang="zh-CN" sz="2400" dirty="0">
                <a:solidFill>
                  <a:srgbClr val="000000"/>
                </a:solidFill>
                <a:latin typeface="Times New Roman"/>
                <a:ea typeface="宋体" panose="02010600030101010101" pitchFamily="2" charset="-122"/>
                <a:cs typeface="+mn-cs"/>
              </a:rPr>
              <a:t>} </a:t>
            </a:r>
            <a:r>
              <a:rPr lang="zh-CN" altLang="en-US" sz="2400" dirty="0" smtClean="0">
                <a:latin typeface="Times New Roman" panose="02020603050405020304" pitchFamily="18" charset="0"/>
                <a:cs typeface="Times New Roman" panose="02020603050405020304" pitchFamily="18" charset="0"/>
              </a:rPr>
              <a:t>，则</a:t>
            </a:r>
            <a:r>
              <a:rPr lang="en-US" altLang="zh-CN" sz="2400" i="1" dirty="0" smtClean="0">
                <a:latin typeface="Times New Roman" panose="02020603050405020304" pitchFamily="18" charset="0"/>
                <a:cs typeface="Times New Roman" panose="02020603050405020304" pitchFamily="18" charset="0"/>
              </a:rPr>
              <a:t>T</a:t>
            </a:r>
            <a:r>
              <a:rPr lang="en-US" altLang="zh-CN" sz="2400" i="1" dirty="0" smtClean="0">
                <a:solidFill>
                  <a:srgbClr val="000000"/>
                </a:solidFill>
                <a:latin typeface="Times New Roman"/>
                <a:ea typeface="宋体" panose="02010600030101010101" pitchFamily="2" charset="-122"/>
              </a:rPr>
              <a:t>’ =</a:t>
            </a:r>
            <a:r>
              <a:rPr lang="en-US" altLang="zh-CN" sz="2400" i="1" dirty="0">
                <a:latin typeface="Times New Roman" panose="02020603050405020304" pitchFamily="18" charset="0"/>
                <a:cs typeface="Times New Roman" panose="02020603050405020304" pitchFamily="18" charset="0"/>
              </a:rPr>
              <a:t> T </a:t>
            </a:r>
            <a:r>
              <a:rPr lang="en-US" altLang="zh-CN" sz="2400" i="1" dirty="0" smtClean="0">
                <a:latin typeface="Times New Roman" panose="02020603050405020304" pitchFamily="18" charset="0"/>
                <a:cs typeface="Times New Roman" panose="02020603050405020304" pitchFamily="18" charset="0"/>
              </a:rPr>
              <a:t>-</a:t>
            </a:r>
            <a:r>
              <a:rPr kumimoji="0" lang="en-US" altLang="zh-CN" sz="2400" dirty="0">
                <a:solidFill>
                  <a:srgbClr val="000000"/>
                </a:solidFill>
                <a:latin typeface="Times New Roman"/>
                <a:ea typeface="宋体" panose="02010600030101010101" pitchFamily="2" charset="-122"/>
              </a:rPr>
              <a:t> {</a:t>
            </a:r>
            <a:r>
              <a:rPr kumimoji="0" lang="en-US" altLang="zh-CN" sz="2400" i="1" dirty="0">
                <a:solidFill>
                  <a:srgbClr val="000000"/>
                </a:solidFill>
                <a:latin typeface="Times New Roman"/>
                <a:ea typeface="宋体" panose="02010600030101010101" pitchFamily="2" charset="-122"/>
              </a:rPr>
              <a:t>x, y</a:t>
            </a:r>
            <a:r>
              <a:rPr kumimoji="0" lang="en-US" altLang="zh-CN" sz="2400" dirty="0" smtClean="0">
                <a:solidFill>
                  <a:srgbClr val="000000"/>
                </a:solidFill>
                <a:latin typeface="Times New Roman"/>
                <a:ea typeface="宋体" panose="02010600030101010101" pitchFamily="2" charset="-122"/>
              </a:rPr>
              <a:t>}</a:t>
            </a:r>
            <a:r>
              <a:rPr kumimoji="0" lang="zh-CN" altLang="en-US" sz="2400" dirty="0" smtClean="0">
                <a:solidFill>
                  <a:srgbClr val="000000"/>
                </a:solidFill>
                <a:latin typeface="Times New Roman"/>
                <a:ea typeface="宋体" panose="02010600030101010101" pitchFamily="2" charset="-122"/>
              </a:rPr>
              <a:t>是</a:t>
            </a:r>
            <a:r>
              <a:rPr kumimoji="0" lang="en-US" altLang="zh-CN" sz="2400" i="1" dirty="0">
                <a:solidFill>
                  <a:srgbClr val="000000"/>
                </a:solidFill>
                <a:latin typeface="Times New Roman"/>
                <a:ea typeface="宋体" panose="02010600030101010101" pitchFamily="2" charset="-122"/>
              </a:rPr>
              <a:t>C</a:t>
            </a:r>
            <a:r>
              <a:rPr lang="en-US" altLang="zh-CN" sz="2400" i="1" dirty="0">
                <a:solidFill>
                  <a:srgbClr val="000000"/>
                </a:solidFill>
                <a:latin typeface="Times New Roman"/>
                <a:ea typeface="宋体" panose="02010600030101010101" pitchFamily="2" charset="-122"/>
              </a:rPr>
              <a:t>’ </a:t>
            </a:r>
            <a:r>
              <a:rPr lang="zh-CN" altLang="en-US" sz="2400" dirty="0" smtClean="0">
                <a:latin typeface="Times New Roman" panose="02020603050405020304" pitchFamily="18" charset="0"/>
                <a:cs typeface="Times New Roman" panose="02020603050405020304" pitchFamily="18" charset="0"/>
              </a:rPr>
              <a:t>的</a:t>
            </a:r>
            <a:r>
              <a:rPr lang="zh-CN" altLang="en-US" sz="2400" dirty="0">
                <a:latin typeface="Times New Roman" panose="02020603050405020304" pitchFamily="18" charset="0"/>
                <a:cs typeface="Times New Roman" panose="02020603050405020304" pitchFamily="18" charset="0"/>
              </a:rPr>
              <a:t>最优</a:t>
            </a:r>
            <a:r>
              <a:rPr lang="zh-CN" altLang="en-US" sz="2400" dirty="0" smtClean="0">
                <a:latin typeface="Times New Roman" panose="02020603050405020304" pitchFamily="18" charset="0"/>
                <a:cs typeface="Times New Roman" panose="02020603050405020304" pitchFamily="18" charset="0"/>
              </a:rPr>
              <a:t>前缀编码树。</a:t>
            </a:r>
            <a:endParaRPr lang="en-US" altLang="zh-CN" sz="2400" dirty="0">
              <a:latin typeface="Times New Roman" panose="02020603050405020304" pitchFamily="18" charset="0"/>
              <a:cs typeface="Times New Roman" panose="02020603050405020304" pitchFamily="18" charset="0"/>
            </a:endParaRPr>
          </a:p>
        </p:txBody>
      </p:sp>
      <p:sp>
        <p:nvSpPr>
          <p:cNvPr id="149507" name="幻灯片编号占位符 3">
            <a:extLst>
              <a:ext uri="{FF2B5EF4-FFF2-40B4-BE49-F238E27FC236}">
                <a16:creationId xmlns:a16="http://schemas.microsoft.com/office/drawing/2014/main" id="{52272576-49B2-6E4F-87A1-2E70D0312DF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F65AC5C-6303-E945-953A-72B53A6BC74F}"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grpSp>
        <p:nvGrpSpPr>
          <p:cNvPr id="2" name="组 1">
            <a:extLst>
              <a:ext uri="{FF2B5EF4-FFF2-40B4-BE49-F238E27FC236}">
                <a16:creationId xmlns:a16="http://schemas.microsoft.com/office/drawing/2014/main" id="{1FEA56E3-727D-5A46-B7E8-90971604DA64}"/>
              </a:ext>
            </a:extLst>
          </p:cNvPr>
          <p:cNvGrpSpPr>
            <a:grpSpLocks/>
          </p:cNvGrpSpPr>
          <p:nvPr/>
        </p:nvGrpSpPr>
        <p:grpSpPr bwMode="auto">
          <a:xfrm>
            <a:off x="706094" y="4146985"/>
            <a:ext cx="8334380" cy="2955151"/>
            <a:chOff x="1111250" y="4545013"/>
            <a:chExt cx="7551738" cy="2955151"/>
          </a:xfrm>
        </p:grpSpPr>
        <p:sp>
          <p:nvSpPr>
            <p:cNvPr id="149511" name="文本框 6">
              <a:extLst>
                <a:ext uri="{FF2B5EF4-FFF2-40B4-BE49-F238E27FC236}">
                  <a16:creationId xmlns:a16="http://schemas.microsoft.com/office/drawing/2014/main" id="{7C20B697-61FC-F648-AD19-4A0E2D7A6970}"/>
                </a:ext>
              </a:extLst>
            </p:cNvPr>
            <p:cNvSpPr txBox="1">
              <a:spLocks noChangeArrowheads="1"/>
            </p:cNvSpPr>
            <p:nvPr/>
          </p:nvSpPr>
          <p:spPr bwMode="auto">
            <a:xfrm>
              <a:off x="1111250" y="4545013"/>
              <a:ext cx="19859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证明：</a:t>
              </a:r>
            </a:p>
          </p:txBody>
        </p:sp>
        <p:sp>
          <p:nvSpPr>
            <p:cNvPr id="149512" name="文本框 7">
              <a:extLst>
                <a:ext uri="{FF2B5EF4-FFF2-40B4-BE49-F238E27FC236}">
                  <a16:creationId xmlns:a16="http://schemas.microsoft.com/office/drawing/2014/main" id="{AB2C98FD-E3AB-8245-BC82-D29AA9B58823}"/>
                </a:ext>
              </a:extLst>
            </p:cNvPr>
            <p:cNvSpPr txBox="1">
              <a:spLocks noChangeArrowheads="1"/>
            </p:cNvSpPr>
            <p:nvPr/>
          </p:nvSpPr>
          <p:spPr bwMode="auto">
            <a:xfrm>
              <a:off x="1150938" y="5314950"/>
              <a:ext cx="7512050" cy="218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lvl="0" indent="-360000" eaLnBrk="1" hangingPunct="1">
                <a:spcBef>
                  <a:spcPct val="0"/>
                </a:spcBef>
                <a:buClrTx/>
                <a:buSzTx/>
                <a:buFont typeface="Arial" panose="020B0604020202020204" pitchFamily="34" charset="0"/>
                <a:buChar char="•"/>
                <a:defRPr/>
              </a:pPr>
              <a:r>
                <a:rPr kumimoji="1"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假设</a:t>
              </a:r>
              <a:r>
                <a:rPr kumimoji="1" lang="en-US" altLang="zh-CN" sz="18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T</a:t>
              </a:r>
              <a:r>
                <a:rPr lang="en-US" altLang="zh-CN" sz="1800" dirty="0" smtClean="0">
                  <a:solidFill>
                    <a:srgbClr val="000000"/>
                  </a:solidFill>
                  <a:latin typeface="Times New Roman" panose="02020603050405020304" pitchFamily="18" charset="0"/>
                </a:rPr>
                <a:t>’</a:t>
              </a:r>
              <a:r>
                <a:rPr kumimoji="1" lang="zh-CN" altLang="en-US" sz="18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不是</a:t>
              </a:r>
              <a:r>
                <a:rPr kumimoji="0" lang="en-US" altLang="zh-CN" sz="1800" i="1" dirty="0">
                  <a:solidFill>
                    <a:srgbClr val="000000"/>
                  </a:solidFill>
                  <a:latin typeface="Times New Roman"/>
                </a:rPr>
                <a:t>C</a:t>
              </a:r>
              <a:r>
                <a:rPr lang="en-US" altLang="zh-CN" sz="1800" i="1" dirty="0" smtClean="0">
                  <a:solidFill>
                    <a:srgbClr val="000000"/>
                  </a:solidFill>
                  <a:latin typeface="Times New Roman"/>
                </a:rPr>
                <a:t>’</a:t>
              </a:r>
              <a:r>
                <a:rPr lang="zh-CN" altLang="en-US" sz="1800" dirty="0" smtClean="0">
                  <a:solidFill>
                    <a:srgbClr val="000000"/>
                  </a:solidFill>
                  <a:latin typeface="Times New Roman"/>
                </a:rPr>
                <a:t>的</a:t>
              </a:r>
              <a:r>
                <a:rPr kumimoji="1" lang="zh-CN" altLang="en-US" sz="18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最</a:t>
              </a:r>
              <a:r>
                <a:rPr kumimoji="1"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优前缀码树，即存在</a:t>
              </a:r>
              <a:r>
                <a:rPr kumimoji="1"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T” </a:t>
              </a:r>
              <a:r>
                <a:rPr kumimoji="1"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t>
              </a:r>
              <a:r>
                <a:rPr kumimoji="1"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B(T”)&lt;</a:t>
              </a:r>
              <a:r>
                <a:rPr kumimoji="1" lang="en-US" altLang="zh-CN" sz="18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B(T’)</a:t>
              </a:r>
              <a:endParaRPr lang="en-US" altLang="zh-CN" sz="1800" dirty="0">
                <a:solidFill>
                  <a:srgbClr val="000000"/>
                </a:solidFill>
                <a:latin typeface="Times New Roman" panose="02020603050405020304" pitchFamily="18" charset="0"/>
              </a:endParaRPr>
            </a:p>
            <a:p>
              <a:pPr lvl="0" indent="-360000" eaLnBrk="1" hangingPunct="1">
                <a:spcBef>
                  <a:spcPct val="0"/>
                </a:spcBef>
                <a:buClrTx/>
                <a:buSzTx/>
                <a:buFont typeface="Arial" panose="020B0604020202020204" pitchFamily="34" charset="0"/>
                <a:buChar char="•"/>
                <a:defRPr/>
              </a:pPr>
              <a:r>
                <a:rPr kumimoji="0" lang="zh-CN" altLang="en-US" sz="2000" kern="0" dirty="0">
                  <a:solidFill>
                    <a:srgbClr val="000000"/>
                  </a:solidFill>
                  <a:latin typeface="Times New Roman"/>
                </a:rPr>
                <a:t>因为</a:t>
              </a:r>
              <a:r>
                <a:rPr kumimoji="0" lang="en-US" altLang="zh-CN" sz="2000" kern="0" dirty="0" smtClean="0">
                  <a:solidFill>
                    <a:srgbClr val="000000"/>
                  </a:solidFill>
                  <a:latin typeface="Times New Roman"/>
                </a:rPr>
                <a:t> </a:t>
              </a:r>
              <a:r>
                <a:rPr kumimoji="0" lang="en-US" altLang="zh-CN" sz="2000" i="1" kern="0" dirty="0">
                  <a:solidFill>
                    <a:srgbClr val="000000"/>
                  </a:solidFill>
                  <a:latin typeface="Times New Roman"/>
                </a:rPr>
                <a:t>z </a:t>
              </a:r>
              <a:r>
                <a:rPr kumimoji="0" lang="zh-CN" altLang="en-US" sz="2000" kern="0" dirty="0" smtClean="0">
                  <a:solidFill>
                    <a:srgbClr val="000000"/>
                  </a:solidFill>
                  <a:latin typeface="Times New Roman"/>
                </a:rPr>
                <a:t>是</a:t>
              </a:r>
              <a:r>
                <a:rPr kumimoji="0" lang="en-US" altLang="zh-CN" sz="2000" i="1" dirty="0">
                  <a:solidFill>
                    <a:srgbClr val="000000"/>
                  </a:solidFill>
                  <a:latin typeface="Times New Roman"/>
                </a:rPr>
                <a:t>C</a:t>
              </a:r>
              <a:r>
                <a:rPr lang="en-US" altLang="zh-CN" sz="2000" i="1" dirty="0" smtClean="0">
                  <a:solidFill>
                    <a:srgbClr val="000000"/>
                  </a:solidFill>
                  <a:latin typeface="Times New Roman"/>
                </a:rPr>
                <a:t>’</a:t>
              </a:r>
              <a:r>
                <a:rPr lang="zh-CN" altLang="en-US" sz="2000" dirty="0" smtClean="0">
                  <a:solidFill>
                    <a:srgbClr val="000000"/>
                  </a:solidFill>
                  <a:latin typeface="Times New Roman"/>
                </a:rPr>
                <a:t>中的字符，所以必为</a:t>
              </a:r>
              <a:r>
                <a:rPr lang="en-US" altLang="zh-CN" sz="2000" dirty="0">
                  <a:solidFill>
                    <a:srgbClr val="000000"/>
                  </a:solidFill>
                  <a:latin typeface="Times New Roman" panose="02020603050405020304" pitchFamily="18" charset="0"/>
                </a:rPr>
                <a:t>T</a:t>
              </a:r>
              <a:r>
                <a:rPr lang="en-US" altLang="zh-CN" sz="2000" dirty="0" smtClean="0">
                  <a:solidFill>
                    <a:srgbClr val="000000"/>
                  </a:solidFill>
                  <a:latin typeface="Times New Roman" panose="02020603050405020304" pitchFamily="18" charset="0"/>
                </a:rPr>
                <a:t>”</a:t>
              </a:r>
              <a:r>
                <a:rPr lang="zh-CN" altLang="en-US" sz="2000" dirty="0" smtClean="0">
                  <a:solidFill>
                    <a:srgbClr val="000000"/>
                  </a:solidFill>
                  <a:latin typeface="Times New Roman" panose="02020603050405020304" pitchFamily="18" charset="0"/>
                </a:rPr>
                <a:t>中的叶子</a:t>
              </a:r>
              <a:endParaRPr lang="en-US" altLang="zh-CN" sz="2000" dirty="0" smtClean="0">
                <a:solidFill>
                  <a:srgbClr val="000000"/>
                </a:solidFill>
                <a:latin typeface="Times New Roman" panose="02020603050405020304" pitchFamily="18" charset="0"/>
              </a:endParaRPr>
            </a:p>
            <a:p>
              <a:pPr lvl="0" indent="-360000" eaLnBrk="1" hangingPunct="1">
                <a:spcBef>
                  <a:spcPct val="0"/>
                </a:spcBef>
                <a:buClrTx/>
                <a:buSzTx/>
                <a:buFont typeface="Arial" panose="020B0604020202020204" pitchFamily="34" charset="0"/>
                <a:buChar char="•"/>
                <a:defRPr/>
              </a:pPr>
              <a:r>
                <a:rPr kumimoji="0" lang="zh-CN" altLang="en-US" sz="2000" kern="0" dirty="0" smtClean="0">
                  <a:solidFill>
                    <a:srgbClr val="000000"/>
                  </a:solidFill>
                  <a:latin typeface="Times New Roman"/>
                </a:rPr>
                <a:t>因为</a:t>
              </a:r>
              <a:r>
                <a:rPr kumimoji="0" lang="en-US" altLang="zh-CN" sz="2000" i="1" kern="0" dirty="0" smtClean="0">
                  <a:solidFill>
                    <a:srgbClr val="000000"/>
                  </a:solidFill>
                  <a:latin typeface="Times New Roman"/>
                </a:rPr>
                <a:t>f</a:t>
              </a:r>
              <a:r>
                <a:rPr kumimoji="0" lang="en-US" altLang="zh-CN" sz="2000" kern="0" dirty="0" smtClean="0">
                  <a:solidFill>
                    <a:srgbClr val="000000"/>
                  </a:solidFill>
                  <a:latin typeface="Times New Roman"/>
                </a:rPr>
                <a:t>(</a:t>
              </a:r>
              <a:r>
                <a:rPr kumimoji="0" lang="en-US" altLang="zh-CN" sz="2000" i="1" kern="0" dirty="0" smtClean="0">
                  <a:solidFill>
                    <a:srgbClr val="000000"/>
                  </a:solidFill>
                  <a:latin typeface="Times New Roman"/>
                </a:rPr>
                <a:t>z</a:t>
              </a:r>
              <a:r>
                <a:rPr kumimoji="0" lang="en-US" altLang="zh-CN" sz="2000" kern="0" dirty="0">
                  <a:solidFill>
                    <a:srgbClr val="000000"/>
                  </a:solidFill>
                  <a:latin typeface="Times New Roman"/>
                </a:rPr>
                <a:t>)= </a:t>
              </a:r>
              <a:r>
                <a:rPr kumimoji="0" lang="en-US" altLang="zh-CN" sz="2000" i="1" kern="0" dirty="0">
                  <a:solidFill>
                    <a:srgbClr val="000000"/>
                  </a:solidFill>
                  <a:latin typeface="Times New Roman"/>
                </a:rPr>
                <a:t>f</a:t>
              </a:r>
              <a:r>
                <a:rPr kumimoji="0" lang="en-US" altLang="zh-CN" sz="2000" kern="0" dirty="0">
                  <a:solidFill>
                    <a:srgbClr val="000000"/>
                  </a:solidFill>
                  <a:latin typeface="Times New Roman"/>
                </a:rPr>
                <a:t>(</a:t>
              </a:r>
              <a:r>
                <a:rPr kumimoji="0" lang="en-US" altLang="zh-CN" sz="2000" i="1" kern="0" dirty="0">
                  <a:solidFill>
                    <a:srgbClr val="000000"/>
                  </a:solidFill>
                  <a:latin typeface="Times New Roman"/>
                </a:rPr>
                <a:t>x</a:t>
              </a:r>
              <a:r>
                <a:rPr kumimoji="0" lang="en-US" altLang="zh-CN" sz="2000" kern="0" dirty="0" smtClean="0">
                  <a:solidFill>
                    <a:srgbClr val="000000"/>
                  </a:solidFill>
                  <a:latin typeface="Times New Roman"/>
                </a:rPr>
                <a:t>)+ </a:t>
              </a:r>
              <a:r>
                <a:rPr kumimoji="0" lang="en-US" altLang="zh-CN" sz="2000" i="1" kern="0" dirty="0">
                  <a:solidFill>
                    <a:srgbClr val="000000"/>
                  </a:solidFill>
                  <a:latin typeface="Times New Roman"/>
                </a:rPr>
                <a:t>f</a:t>
              </a:r>
              <a:r>
                <a:rPr kumimoji="0" lang="en-US" altLang="zh-CN" sz="2000" kern="0" dirty="0">
                  <a:solidFill>
                    <a:srgbClr val="000000"/>
                  </a:solidFill>
                  <a:latin typeface="Times New Roman"/>
                </a:rPr>
                <a:t>(</a:t>
              </a:r>
              <a:r>
                <a:rPr kumimoji="0" lang="en-US" altLang="zh-CN" sz="2000" i="1" kern="0" dirty="0">
                  <a:solidFill>
                    <a:srgbClr val="000000"/>
                  </a:solidFill>
                  <a:latin typeface="Times New Roman"/>
                </a:rPr>
                <a:t>y</a:t>
              </a:r>
              <a:r>
                <a:rPr kumimoji="0" lang="en-US" altLang="zh-CN" sz="2000" kern="0" dirty="0" smtClean="0">
                  <a:solidFill>
                    <a:srgbClr val="000000"/>
                  </a:solidFill>
                  <a:latin typeface="Times New Roman"/>
                </a:rPr>
                <a:t>),</a:t>
              </a:r>
              <a:r>
                <a:rPr kumimoji="0" lang="zh-CN" altLang="en-US" sz="2000" kern="0" dirty="0" smtClean="0">
                  <a:solidFill>
                    <a:srgbClr val="000000"/>
                  </a:solidFill>
                  <a:latin typeface="Times New Roman"/>
                </a:rPr>
                <a:t>将</a:t>
              </a:r>
              <a:r>
                <a:rPr lang="en-US" altLang="zh-CN" sz="2000" i="1" dirty="0">
                  <a:latin typeface="Times New Roman" panose="02020603050405020304" pitchFamily="18" charset="0"/>
                  <a:cs typeface="Times New Roman" panose="02020603050405020304" pitchFamily="18" charset="0"/>
                </a:rPr>
                <a:t>x</a:t>
              </a:r>
              <a:r>
                <a:rPr lang="zh-CN" altLang="en-US" sz="2000" dirty="0">
                  <a:latin typeface="Times New Roman" panose="02020603050405020304" pitchFamily="18" charset="0"/>
                  <a:cs typeface="Times New Roman" panose="02020603050405020304" pitchFamily="18" charset="0"/>
                </a:rPr>
                <a:t>和</a:t>
              </a:r>
              <a:r>
                <a:rPr lang="en-US" altLang="zh-CN" sz="2000" i="1" dirty="0" smtClean="0">
                  <a:latin typeface="Times New Roman" panose="02020603050405020304" pitchFamily="18" charset="0"/>
                  <a:cs typeface="Times New Roman" panose="02020603050405020304" pitchFamily="18" charset="0"/>
                </a:rPr>
                <a:t>y</a:t>
              </a:r>
              <a:r>
                <a:rPr lang="zh-CN" altLang="en-US" sz="2000" i="1" dirty="0" smtClean="0">
                  <a:latin typeface="Times New Roman" panose="02020603050405020304" pitchFamily="18" charset="0"/>
                  <a:cs typeface="Times New Roman" panose="02020603050405020304" pitchFamily="18" charset="0"/>
                </a:rPr>
                <a:t>加入</a:t>
              </a:r>
              <a:r>
                <a:rPr lang="en-US" altLang="zh-CN" sz="2000" dirty="0">
                  <a:solidFill>
                    <a:srgbClr val="000000"/>
                  </a:solidFill>
                  <a:latin typeface="Times New Roman" panose="02020603050405020304" pitchFamily="18" charset="0"/>
                </a:rPr>
                <a:t>T</a:t>
              </a:r>
              <a:r>
                <a:rPr lang="en-US" altLang="zh-CN" sz="2000" dirty="0" smtClean="0">
                  <a:solidFill>
                    <a:srgbClr val="000000"/>
                  </a:solidFill>
                  <a:latin typeface="Times New Roman" panose="02020603050405020304" pitchFamily="18" charset="0"/>
                </a:rPr>
                <a:t>”</a:t>
              </a:r>
              <a:r>
                <a:rPr lang="zh-CN" altLang="en-US" sz="2000" dirty="0" smtClean="0">
                  <a:solidFill>
                    <a:srgbClr val="000000"/>
                  </a:solidFill>
                  <a:latin typeface="Times New Roman" panose="02020603050405020304" pitchFamily="18" charset="0"/>
                </a:rPr>
                <a:t>作为</a:t>
              </a:r>
              <a:r>
                <a:rPr lang="en-US" altLang="zh-CN" sz="2000" i="1" dirty="0" smtClean="0">
                  <a:latin typeface="Times New Roman" panose="02020603050405020304" pitchFamily="18" charset="0"/>
                  <a:cs typeface="Times New Roman" panose="02020603050405020304" pitchFamily="18" charset="0"/>
                </a:rPr>
                <a:t>z</a:t>
              </a:r>
              <a:r>
                <a:rPr lang="zh-CN" altLang="en-US" sz="2000" dirty="0" smtClean="0">
                  <a:latin typeface="Times New Roman" panose="02020603050405020304" pitchFamily="18" charset="0"/>
                  <a:cs typeface="Times New Roman" panose="02020603050405020304" pitchFamily="18" charset="0"/>
                </a:rPr>
                <a:t>的子节点</a:t>
              </a:r>
              <a:r>
                <a:rPr lang="zh-CN" altLang="en-US" sz="2000" i="1" dirty="0" smtClean="0">
                  <a:latin typeface="Times New Roman" panose="02020603050405020304" pitchFamily="18" charset="0"/>
                  <a:cs typeface="Times New Roman" panose="02020603050405020304" pitchFamily="18" charset="0"/>
                </a:rPr>
                <a:t>，</a:t>
              </a:r>
              <a:r>
                <a:rPr kumimoji="0" lang="zh-CN" altLang="en-US" sz="2000" kern="0" dirty="0" smtClean="0">
                  <a:solidFill>
                    <a:srgbClr val="000000"/>
                  </a:solidFill>
                  <a:latin typeface="Times New Roman"/>
                </a:rPr>
                <a:t>则得到</a:t>
              </a:r>
              <a:r>
                <a:rPr lang="en-US" altLang="zh-CN" sz="2000" i="1" dirty="0">
                  <a:latin typeface="Times New Roman" panose="02020603050405020304" pitchFamily="18" charset="0"/>
                  <a:cs typeface="Times New Roman" panose="02020603050405020304" pitchFamily="18" charset="0"/>
                </a:rPr>
                <a:t>C</a:t>
              </a:r>
              <a:r>
                <a:rPr lang="zh-CN" altLang="en-US" sz="2000" dirty="0" smtClean="0">
                  <a:latin typeface="Times New Roman" panose="02020603050405020304" pitchFamily="18" charset="0"/>
                  <a:cs typeface="Times New Roman" panose="02020603050405020304" pitchFamily="18" charset="0"/>
                </a:rPr>
                <a:t>的一个前缀</a:t>
              </a:r>
              <a:r>
                <a:rPr lang="zh-CN" altLang="en-US" sz="2000" dirty="0">
                  <a:latin typeface="Times New Roman" panose="02020603050405020304" pitchFamily="18" charset="0"/>
                  <a:cs typeface="Times New Roman" panose="02020603050405020304" pitchFamily="18" charset="0"/>
                </a:rPr>
                <a:t>编码</a:t>
              </a:r>
              <a:r>
                <a:rPr lang="zh-CN" altLang="en-US" sz="2000" dirty="0" smtClean="0">
                  <a:latin typeface="Times New Roman" panose="02020603050405020304" pitchFamily="18" charset="0"/>
                  <a:cs typeface="Times New Roman" panose="02020603050405020304" pitchFamily="18" charset="0"/>
                </a:rPr>
                <a:t>树</a:t>
              </a:r>
              <a:r>
                <a:rPr kumimoji="0" lang="zh-CN" altLang="en-US" sz="2000" i="1" kern="0" dirty="0" smtClean="0">
                  <a:solidFill>
                    <a:srgbClr val="000000"/>
                  </a:solidFill>
                  <a:latin typeface="Times New Roman"/>
                </a:rPr>
                <a:t> </a:t>
              </a:r>
              <a:r>
                <a:rPr kumimoji="0" lang="en-US" altLang="zh-CN" sz="2000" i="1" kern="0" dirty="0">
                  <a:solidFill>
                    <a:srgbClr val="000000"/>
                  </a:solidFill>
                  <a:latin typeface="Times New Roman"/>
                </a:rPr>
                <a:t>T'''</a:t>
              </a:r>
              <a:r>
                <a:rPr kumimoji="0" lang="en-US" altLang="zh-CN" sz="2000" kern="0" dirty="0">
                  <a:solidFill>
                    <a:srgbClr val="000000"/>
                  </a:solidFill>
                  <a:latin typeface="Times New Roman"/>
                </a:rPr>
                <a:t> </a:t>
              </a:r>
            </a:p>
            <a:p>
              <a:pPr lvl="0" indent="-360000" eaLnBrk="1" hangingPunct="1">
                <a:spcBef>
                  <a:spcPct val="0"/>
                </a:spcBef>
                <a:buClrTx/>
                <a:buSzTx/>
                <a:buFont typeface="Arial" panose="020B0604020202020204" pitchFamily="34" charset="0"/>
                <a:buChar char="•"/>
                <a:defRPr/>
              </a:pPr>
              <a:r>
                <a:rPr kumimoji="0" lang="zh-CN" altLang="en-US" sz="2000" kern="0" dirty="0" smtClean="0">
                  <a:solidFill>
                    <a:srgbClr val="000000"/>
                  </a:solidFill>
                  <a:latin typeface="Times New Roman"/>
                </a:rPr>
                <a:t>所以</a:t>
              </a:r>
              <a:r>
                <a:rPr kumimoji="0" lang="en-US" altLang="zh-CN" sz="2000" i="1" kern="0" dirty="0" smtClean="0">
                  <a:solidFill>
                    <a:srgbClr val="000000"/>
                  </a:solidFill>
                  <a:latin typeface="Times New Roman"/>
                </a:rPr>
                <a:t>B</a:t>
              </a:r>
              <a:r>
                <a:rPr kumimoji="0" lang="en-US" altLang="zh-CN" sz="2000" kern="0" dirty="0" smtClean="0">
                  <a:solidFill>
                    <a:srgbClr val="000000"/>
                  </a:solidFill>
                  <a:latin typeface="Times New Roman"/>
                </a:rPr>
                <a:t>(</a:t>
              </a:r>
              <a:r>
                <a:rPr kumimoji="0" lang="en-US" altLang="zh-CN" sz="2000" i="1" kern="0" dirty="0" smtClean="0">
                  <a:solidFill>
                    <a:srgbClr val="000000"/>
                  </a:solidFill>
                  <a:latin typeface="Times New Roman"/>
                </a:rPr>
                <a:t>T</a:t>
              </a:r>
              <a:r>
                <a:rPr kumimoji="0" lang="en-US" altLang="zh-CN" sz="2000" i="1" kern="0" dirty="0">
                  <a:solidFill>
                    <a:srgbClr val="000000"/>
                  </a:solidFill>
                  <a:latin typeface="Times New Roman"/>
                </a:rPr>
                <a:t> </a:t>
              </a:r>
              <a:r>
                <a:rPr kumimoji="0" lang="en-US" altLang="zh-CN" sz="2000" i="1" kern="0" dirty="0" smtClean="0">
                  <a:solidFill>
                    <a:srgbClr val="000000"/>
                  </a:solidFill>
                  <a:latin typeface="Times New Roman"/>
                </a:rPr>
                <a:t>'''</a:t>
              </a:r>
              <a:r>
                <a:rPr kumimoji="0" lang="en-US" altLang="zh-CN" sz="2000" kern="0" dirty="0" smtClean="0">
                  <a:solidFill>
                    <a:srgbClr val="000000"/>
                  </a:solidFill>
                  <a:latin typeface="Times New Roman"/>
                </a:rPr>
                <a:t>) </a:t>
              </a:r>
              <a:r>
                <a:rPr kumimoji="0" lang="en-US" altLang="zh-CN" sz="2000" kern="0" dirty="0">
                  <a:solidFill>
                    <a:srgbClr val="000000"/>
                  </a:solidFill>
                  <a:latin typeface="Times New Roman"/>
                </a:rPr>
                <a:t>= </a:t>
              </a:r>
              <a:r>
                <a:rPr kumimoji="0" lang="en-US" altLang="zh-CN" sz="2000" i="1" kern="0" dirty="0" smtClean="0">
                  <a:solidFill>
                    <a:srgbClr val="000000"/>
                  </a:solidFill>
                  <a:latin typeface="Times New Roman"/>
                </a:rPr>
                <a:t>B</a:t>
              </a:r>
              <a:r>
                <a:rPr kumimoji="0" lang="en-US" altLang="zh-CN" sz="2000" kern="0" dirty="0" smtClean="0">
                  <a:solidFill>
                    <a:srgbClr val="000000"/>
                  </a:solidFill>
                  <a:latin typeface="Times New Roman"/>
                </a:rPr>
                <a:t>(</a:t>
              </a:r>
              <a:r>
                <a:rPr kumimoji="0" lang="en-US" altLang="zh-CN" sz="2000" i="1" kern="0" dirty="0" smtClean="0">
                  <a:solidFill>
                    <a:srgbClr val="000000"/>
                  </a:solidFill>
                  <a:latin typeface="Times New Roman"/>
                </a:rPr>
                <a:t>T''</a:t>
              </a:r>
              <a:r>
                <a:rPr kumimoji="0" lang="en-US" altLang="zh-CN" sz="2000" kern="0" dirty="0" smtClean="0">
                  <a:solidFill>
                    <a:srgbClr val="000000"/>
                  </a:solidFill>
                  <a:latin typeface="Times New Roman"/>
                </a:rPr>
                <a:t>) </a:t>
              </a:r>
              <a:r>
                <a:rPr kumimoji="0" lang="en-US" altLang="zh-CN" sz="2000" kern="0" dirty="0">
                  <a:solidFill>
                    <a:srgbClr val="000000"/>
                  </a:solidFill>
                  <a:latin typeface="Times New Roman"/>
                </a:rPr>
                <a:t>+ </a:t>
              </a:r>
              <a:r>
                <a:rPr kumimoji="0" lang="en-US" altLang="zh-CN" sz="2000" i="1" kern="0" dirty="0">
                  <a:solidFill>
                    <a:srgbClr val="000000"/>
                  </a:solidFill>
                  <a:latin typeface="Times New Roman"/>
                </a:rPr>
                <a:t>f</a:t>
              </a:r>
              <a:r>
                <a:rPr kumimoji="0" lang="en-US" altLang="zh-CN" sz="2000" kern="0" dirty="0">
                  <a:solidFill>
                    <a:srgbClr val="000000"/>
                  </a:solidFill>
                  <a:latin typeface="Times New Roman"/>
                </a:rPr>
                <a:t>(</a:t>
              </a:r>
              <a:r>
                <a:rPr kumimoji="0" lang="en-US" altLang="zh-CN" sz="2000" i="1" kern="0" dirty="0">
                  <a:solidFill>
                    <a:srgbClr val="000000"/>
                  </a:solidFill>
                  <a:latin typeface="Times New Roman"/>
                </a:rPr>
                <a:t>x</a:t>
              </a:r>
              <a:r>
                <a:rPr kumimoji="0" lang="en-US" altLang="zh-CN" sz="2000" kern="0" dirty="0">
                  <a:solidFill>
                    <a:srgbClr val="000000"/>
                  </a:solidFill>
                  <a:latin typeface="Times New Roman"/>
                </a:rPr>
                <a:t>) + </a:t>
              </a:r>
              <a:r>
                <a:rPr kumimoji="0" lang="en-US" altLang="zh-CN" sz="2000" i="1" kern="0" dirty="0">
                  <a:solidFill>
                    <a:srgbClr val="000000"/>
                  </a:solidFill>
                  <a:latin typeface="Times New Roman"/>
                </a:rPr>
                <a:t>f</a:t>
              </a:r>
              <a:r>
                <a:rPr kumimoji="0" lang="en-US" altLang="zh-CN" sz="2000" kern="0" dirty="0">
                  <a:solidFill>
                    <a:srgbClr val="000000"/>
                  </a:solidFill>
                  <a:latin typeface="Times New Roman"/>
                </a:rPr>
                <a:t>(</a:t>
              </a:r>
              <a:r>
                <a:rPr kumimoji="0" lang="en-US" altLang="zh-CN" sz="2000" i="1" kern="0" dirty="0">
                  <a:solidFill>
                    <a:srgbClr val="000000"/>
                  </a:solidFill>
                  <a:latin typeface="Times New Roman"/>
                </a:rPr>
                <a:t>y</a:t>
              </a:r>
              <a:r>
                <a:rPr kumimoji="0" lang="en-US" altLang="zh-CN" sz="2000" kern="0" dirty="0">
                  <a:solidFill>
                    <a:srgbClr val="000000"/>
                  </a:solidFill>
                  <a:latin typeface="Times New Roman"/>
                </a:rPr>
                <a:t>)</a:t>
              </a:r>
              <a:r>
                <a:rPr kumimoji="0" lang="zh-CN" altLang="en-US" sz="2000" kern="0" dirty="0">
                  <a:solidFill>
                    <a:srgbClr val="000000"/>
                  </a:solidFill>
                  <a:latin typeface="Times New Roman"/>
                </a:rPr>
                <a:t> </a:t>
              </a:r>
              <a:r>
                <a:rPr kumimoji="0" lang="en-US" altLang="zh-CN" sz="2000" kern="0" dirty="0">
                  <a:solidFill>
                    <a:srgbClr val="000000"/>
                  </a:solidFill>
                  <a:latin typeface="Times New Roman"/>
                </a:rPr>
                <a:t>&lt;</a:t>
              </a:r>
              <a:r>
                <a:rPr kumimoji="0" lang="zh-CN" altLang="en-US" sz="2000" kern="0" dirty="0">
                  <a:solidFill>
                    <a:srgbClr val="000000"/>
                  </a:solidFill>
                  <a:latin typeface="Times New Roman"/>
                </a:rPr>
                <a:t> </a:t>
              </a:r>
              <a:r>
                <a:rPr kumimoji="0" lang="en-US" altLang="zh-CN" sz="2000" i="1" kern="0" dirty="0" smtClean="0">
                  <a:solidFill>
                    <a:srgbClr val="000000"/>
                  </a:solidFill>
                  <a:latin typeface="Times New Roman"/>
                </a:rPr>
                <a:t>B</a:t>
              </a:r>
              <a:r>
                <a:rPr kumimoji="0" lang="en-US" altLang="zh-CN" sz="2000" kern="0" dirty="0" smtClean="0">
                  <a:solidFill>
                    <a:srgbClr val="000000"/>
                  </a:solidFill>
                  <a:latin typeface="Times New Roman"/>
                </a:rPr>
                <a:t>(</a:t>
              </a:r>
              <a:r>
                <a:rPr kumimoji="0" lang="en-US" altLang="zh-CN" sz="2000" i="1" kern="0" dirty="0" smtClean="0">
                  <a:solidFill>
                    <a:srgbClr val="000000"/>
                  </a:solidFill>
                  <a:latin typeface="Times New Roman"/>
                </a:rPr>
                <a:t>T'</a:t>
              </a:r>
              <a:r>
                <a:rPr kumimoji="0" lang="en-US" altLang="zh-CN" sz="2000" kern="0" dirty="0" smtClean="0">
                  <a:solidFill>
                    <a:srgbClr val="000000"/>
                  </a:solidFill>
                  <a:latin typeface="Times New Roman"/>
                </a:rPr>
                <a:t>) </a:t>
              </a:r>
              <a:r>
                <a:rPr kumimoji="0" lang="en-US" altLang="zh-CN" sz="2000" kern="0" dirty="0">
                  <a:solidFill>
                    <a:srgbClr val="000000"/>
                  </a:solidFill>
                  <a:latin typeface="Times New Roman"/>
                </a:rPr>
                <a:t>+ </a:t>
              </a:r>
              <a:r>
                <a:rPr kumimoji="0" lang="en-US" altLang="zh-CN" sz="2000" i="1" kern="0" dirty="0">
                  <a:solidFill>
                    <a:srgbClr val="000000"/>
                  </a:solidFill>
                  <a:latin typeface="Times New Roman"/>
                </a:rPr>
                <a:t>f</a:t>
              </a:r>
              <a:r>
                <a:rPr kumimoji="0" lang="en-US" altLang="zh-CN" sz="2000" kern="0" dirty="0">
                  <a:solidFill>
                    <a:srgbClr val="000000"/>
                  </a:solidFill>
                  <a:latin typeface="Times New Roman"/>
                </a:rPr>
                <a:t>(</a:t>
              </a:r>
              <a:r>
                <a:rPr kumimoji="0" lang="en-US" altLang="zh-CN" sz="2000" i="1" kern="0" dirty="0">
                  <a:solidFill>
                    <a:srgbClr val="000000"/>
                  </a:solidFill>
                  <a:latin typeface="Times New Roman"/>
                </a:rPr>
                <a:t>x</a:t>
              </a:r>
              <a:r>
                <a:rPr kumimoji="0" lang="en-US" altLang="zh-CN" sz="2000" kern="0" dirty="0">
                  <a:solidFill>
                    <a:srgbClr val="000000"/>
                  </a:solidFill>
                  <a:latin typeface="Times New Roman"/>
                </a:rPr>
                <a:t>) + </a:t>
              </a:r>
              <a:r>
                <a:rPr kumimoji="0" lang="en-US" altLang="zh-CN" sz="2000" i="1" kern="0" dirty="0">
                  <a:solidFill>
                    <a:srgbClr val="000000"/>
                  </a:solidFill>
                  <a:latin typeface="Times New Roman"/>
                </a:rPr>
                <a:t>f</a:t>
              </a:r>
              <a:r>
                <a:rPr kumimoji="0" lang="en-US" altLang="zh-CN" sz="2000" kern="0" dirty="0">
                  <a:solidFill>
                    <a:srgbClr val="000000"/>
                  </a:solidFill>
                  <a:latin typeface="Times New Roman"/>
                </a:rPr>
                <a:t>(</a:t>
              </a:r>
              <a:r>
                <a:rPr kumimoji="0" lang="en-US" altLang="zh-CN" sz="2000" i="1" kern="0" dirty="0">
                  <a:solidFill>
                    <a:srgbClr val="000000"/>
                  </a:solidFill>
                  <a:latin typeface="Times New Roman"/>
                </a:rPr>
                <a:t>y</a:t>
              </a:r>
              <a:r>
                <a:rPr kumimoji="0" lang="en-US" altLang="zh-CN" sz="2000" kern="0" dirty="0">
                  <a:solidFill>
                    <a:srgbClr val="000000"/>
                  </a:solidFill>
                  <a:latin typeface="Times New Roman"/>
                </a:rPr>
                <a:t>) =</a:t>
              </a:r>
              <a:r>
                <a:rPr kumimoji="0" lang="en-US" altLang="zh-CN" sz="2000" i="1" kern="0" dirty="0">
                  <a:solidFill>
                    <a:srgbClr val="000000"/>
                  </a:solidFill>
                  <a:latin typeface="Times New Roman"/>
                </a:rPr>
                <a:t>B</a:t>
              </a:r>
              <a:r>
                <a:rPr kumimoji="0" lang="en-US" altLang="zh-CN" sz="2000" kern="0" dirty="0">
                  <a:solidFill>
                    <a:srgbClr val="000000"/>
                  </a:solidFill>
                  <a:latin typeface="Times New Roman"/>
                </a:rPr>
                <a:t>(</a:t>
              </a:r>
              <a:r>
                <a:rPr kumimoji="0" lang="en-US" altLang="zh-CN" sz="2000" i="1" kern="0" dirty="0">
                  <a:solidFill>
                    <a:srgbClr val="000000"/>
                  </a:solidFill>
                  <a:latin typeface="Times New Roman"/>
                </a:rPr>
                <a:t>T</a:t>
              </a:r>
              <a:r>
                <a:rPr kumimoji="0" lang="en-US" altLang="zh-CN" sz="2000" kern="0" dirty="0" smtClean="0">
                  <a:solidFill>
                    <a:srgbClr val="000000"/>
                  </a:solidFill>
                  <a:latin typeface="Times New Roman"/>
                </a:rPr>
                <a:t>),</a:t>
              </a:r>
              <a:r>
                <a:rPr kumimoji="0" lang="zh-CN" altLang="en-US" sz="2000" kern="0" dirty="0" smtClean="0">
                  <a:solidFill>
                    <a:srgbClr val="000000"/>
                  </a:solidFill>
                  <a:latin typeface="Times New Roman"/>
                </a:rPr>
                <a:t> 这</a:t>
              </a:r>
              <a:r>
                <a:rPr kumimoji="0" lang="zh-CN" altLang="en-US" sz="2000" kern="0" dirty="0">
                  <a:solidFill>
                    <a:srgbClr val="000000"/>
                  </a:solidFill>
                  <a:latin typeface="Times New Roman"/>
                </a:rPr>
                <a:t>与</a:t>
              </a:r>
              <a:r>
                <a:rPr kumimoji="0" lang="en-US" altLang="zh-CN" sz="2000" i="1" kern="0" dirty="0">
                  <a:solidFill>
                    <a:srgbClr val="000000"/>
                  </a:solidFill>
                  <a:latin typeface="Times New Roman"/>
                </a:rPr>
                <a:t>T</a:t>
              </a:r>
              <a:r>
                <a:rPr kumimoji="0" lang="zh-CN" altLang="en-US" sz="2000" kern="0" dirty="0">
                  <a:solidFill>
                    <a:srgbClr val="000000"/>
                  </a:solidFill>
                  <a:latin typeface="Times New Roman"/>
                </a:rPr>
                <a:t>的最优性矛盾</a:t>
              </a:r>
              <a:r>
                <a:rPr kumimoji="0" lang="en-US" altLang="zh-CN" sz="2000" kern="0" dirty="0">
                  <a:solidFill>
                    <a:srgbClr val="000000"/>
                  </a:solidFill>
                  <a:latin typeface="Times New Roman"/>
                </a:rPr>
                <a:t>. </a:t>
              </a:r>
              <a:r>
                <a:rPr kumimoji="0" lang="zh-CN" altLang="en-US" sz="2000" kern="0" dirty="0">
                  <a:solidFill>
                    <a:srgbClr val="000000"/>
                  </a:solidFill>
                  <a:latin typeface="Times New Roman"/>
                </a:rPr>
                <a:t>所以</a:t>
              </a:r>
              <a:r>
                <a:rPr kumimoji="0" lang="en-US" altLang="zh-CN" sz="2000" i="1" kern="0" dirty="0" smtClean="0">
                  <a:solidFill>
                    <a:srgbClr val="000000"/>
                  </a:solidFill>
                  <a:latin typeface="Times New Roman"/>
                </a:rPr>
                <a:t>T'</a:t>
              </a:r>
              <a:r>
                <a:rPr kumimoji="0" lang="zh-CN" altLang="en-US" sz="2000" kern="0" dirty="0" smtClean="0">
                  <a:solidFill>
                    <a:srgbClr val="000000"/>
                  </a:solidFill>
                  <a:latin typeface="Times New Roman"/>
                </a:rPr>
                <a:t>是</a:t>
              </a:r>
              <a:r>
                <a:rPr kumimoji="0" lang="en-US" altLang="zh-CN" sz="2000" i="1" kern="0" dirty="0" smtClean="0">
                  <a:solidFill>
                    <a:srgbClr val="000000"/>
                  </a:solidFill>
                  <a:latin typeface="Times New Roman"/>
                </a:rPr>
                <a:t>C'</a:t>
              </a:r>
              <a:r>
                <a:rPr kumimoji="0" lang="zh-CN" altLang="en-US" sz="2000" kern="0" dirty="0" smtClean="0">
                  <a:solidFill>
                    <a:srgbClr val="000000"/>
                  </a:solidFill>
                  <a:latin typeface="Times New Roman"/>
                </a:rPr>
                <a:t>的一</a:t>
              </a:r>
              <a:r>
                <a:rPr kumimoji="0" lang="zh-CN" altLang="en-US" sz="2000" kern="0" dirty="0">
                  <a:solidFill>
                    <a:srgbClr val="000000"/>
                  </a:solidFill>
                  <a:latin typeface="Times New Roman"/>
                </a:rPr>
                <a:t>种最优前缀编码</a:t>
              </a:r>
            </a:p>
            <a:p>
              <a:pPr marL="285750" marR="0" lvl="0" indent="-3600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1"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grpSp>
      <p:sp>
        <p:nvSpPr>
          <p:cNvPr id="5" name="矩形 4"/>
          <p:cNvSpPr/>
          <p:nvPr/>
        </p:nvSpPr>
        <p:spPr>
          <a:xfrm>
            <a:off x="1452081" y="4495260"/>
            <a:ext cx="3153427" cy="400110"/>
          </a:xfrm>
          <a:prstGeom prst="rect">
            <a:avLst/>
          </a:prstGeom>
        </p:spPr>
        <p:txBody>
          <a:bodyPr wrap="none">
            <a:spAutoFit/>
          </a:bodyPr>
          <a:lstStyle/>
          <a:p>
            <a:pPr marL="342900" lvl="0" indent="-342900" eaLnBrk="1" hangingPunct="1">
              <a:spcBef>
                <a:spcPct val="20000"/>
              </a:spcBef>
              <a:buClr>
                <a:srgbClr val="0073D9"/>
              </a:buClr>
              <a:buSzPct val="60000"/>
            </a:pPr>
            <a:r>
              <a:rPr lang="zh-CN" altLang="en-US" kern="0" dirty="0" smtClean="0">
                <a:solidFill>
                  <a:srgbClr val="000000"/>
                </a:solidFill>
                <a:latin typeface="Times New Roman"/>
                <a:ea typeface="宋体" panose="02010600030101010101" pitchFamily="2" charset="-122"/>
              </a:rPr>
              <a:t>所以 </a:t>
            </a:r>
            <a:r>
              <a:rPr lang="en-US" altLang="zh-CN" sz="2000" i="1" kern="0" dirty="0" smtClean="0">
                <a:solidFill>
                  <a:srgbClr val="000000"/>
                </a:solidFill>
                <a:latin typeface="Times New Roman"/>
                <a:ea typeface="宋体" panose="02010600030101010101" pitchFamily="2" charset="-122"/>
              </a:rPr>
              <a:t>B</a:t>
            </a:r>
            <a:r>
              <a:rPr lang="en-US" altLang="zh-CN" sz="2000" kern="0" dirty="0" smtClean="0">
                <a:solidFill>
                  <a:srgbClr val="000000"/>
                </a:solidFill>
                <a:latin typeface="Times New Roman"/>
                <a:ea typeface="宋体" panose="02010600030101010101" pitchFamily="2" charset="-122"/>
              </a:rPr>
              <a:t>(</a:t>
            </a:r>
            <a:r>
              <a:rPr lang="en-US" altLang="zh-CN" sz="2000" i="1" kern="0" dirty="0" smtClean="0">
                <a:solidFill>
                  <a:srgbClr val="000000"/>
                </a:solidFill>
                <a:latin typeface="Times New Roman"/>
                <a:ea typeface="宋体" panose="02010600030101010101" pitchFamily="2" charset="-122"/>
              </a:rPr>
              <a:t>T</a:t>
            </a:r>
            <a:r>
              <a:rPr lang="en-US" altLang="zh-CN" sz="2000" kern="0" dirty="0">
                <a:solidFill>
                  <a:srgbClr val="000000"/>
                </a:solidFill>
                <a:latin typeface="Times New Roman"/>
                <a:ea typeface="宋体" panose="02010600030101010101" pitchFamily="2" charset="-122"/>
              </a:rPr>
              <a:t>) = </a:t>
            </a:r>
            <a:r>
              <a:rPr lang="en-US" altLang="zh-CN" sz="2000" i="1" kern="0" dirty="0">
                <a:solidFill>
                  <a:srgbClr val="000000"/>
                </a:solidFill>
                <a:latin typeface="Times New Roman"/>
                <a:ea typeface="宋体" panose="02010600030101010101" pitchFamily="2" charset="-122"/>
              </a:rPr>
              <a:t>B</a:t>
            </a:r>
            <a:r>
              <a:rPr lang="en-US" altLang="zh-CN" sz="2000" kern="0" dirty="0">
                <a:solidFill>
                  <a:srgbClr val="000000"/>
                </a:solidFill>
                <a:latin typeface="Times New Roman"/>
                <a:ea typeface="宋体" panose="02010600030101010101" pitchFamily="2" charset="-122"/>
              </a:rPr>
              <a:t>(</a:t>
            </a:r>
            <a:r>
              <a:rPr lang="en-US" altLang="zh-CN" sz="2000" i="1" kern="0" dirty="0">
                <a:solidFill>
                  <a:srgbClr val="000000"/>
                </a:solidFill>
                <a:latin typeface="Times New Roman"/>
                <a:ea typeface="宋体" panose="02010600030101010101" pitchFamily="2" charset="-122"/>
              </a:rPr>
              <a:t>T'</a:t>
            </a:r>
            <a:r>
              <a:rPr lang="en-US" altLang="zh-CN" sz="2000" kern="0" dirty="0">
                <a:solidFill>
                  <a:srgbClr val="000000"/>
                </a:solidFill>
                <a:latin typeface="Times New Roman"/>
                <a:ea typeface="宋体" panose="02010600030101010101" pitchFamily="2" charset="-122"/>
              </a:rPr>
              <a:t>) + </a:t>
            </a:r>
            <a:r>
              <a:rPr lang="en-US" altLang="zh-CN" sz="2000" i="1" kern="0" dirty="0">
                <a:solidFill>
                  <a:srgbClr val="000000"/>
                </a:solidFill>
                <a:latin typeface="Times New Roman"/>
                <a:ea typeface="宋体" panose="02010600030101010101" pitchFamily="2" charset="-122"/>
              </a:rPr>
              <a:t>f</a:t>
            </a:r>
            <a:r>
              <a:rPr lang="en-US" altLang="zh-CN" sz="2000" kern="0" dirty="0">
                <a:solidFill>
                  <a:srgbClr val="000000"/>
                </a:solidFill>
                <a:latin typeface="Times New Roman"/>
                <a:ea typeface="宋体" panose="02010600030101010101" pitchFamily="2" charset="-122"/>
              </a:rPr>
              <a:t>(</a:t>
            </a:r>
            <a:r>
              <a:rPr lang="en-US" altLang="zh-CN" sz="2000" i="1" kern="0" dirty="0">
                <a:solidFill>
                  <a:srgbClr val="000000"/>
                </a:solidFill>
                <a:latin typeface="Times New Roman"/>
                <a:ea typeface="宋体" panose="02010600030101010101" pitchFamily="2" charset="-122"/>
              </a:rPr>
              <a:t>x</a:t>
            </a:r>
            <a:r>
              <a:rPr lang="en-US" altLang="zh-CN" sz="2000" kern="0" dirty="0">
                <a:solidFill>
                  <a:srgbClr val="000000"/>
                </a:solidFill>
                <a:latin typeface="Times New Roman"/>
                <a:ea typeface="宋体" panose="02010600030101010101" pitchFamily="2" charset="-122"/>
              </a:rPr>
              <a:t>)+ </a:t>
            </a:r>
            <a:r>
              <a:rPr lang="en-US" altLang="zh-CN" sz="2000" i="1" kern="0" dirty="0">
                <a:solidFill>
                  <a:srgbClr val="000000"/>
                </a:solidFill>
                <a:latin typeface="Times New Roman"/>
                <a:ea typeface="宋体" panose="02010600030101010101" pitchFamily="2" charset="-122"/>
              </a:rPr>
              <a:t>f</a:t>
            </a:r>
            <a:r>
              <a:rPr lang="en-US" altLang="zh-CN" sz="2000" kern="0" dirty="0">
                <a:solidFill>
                  <a:srgbClr val="000000"/>
                </a:solidFill>
                <a:latin typeface="Times New Roman"/>
                <a:ea typeface="宋体" panose="02010600030101010101" pitchFamily="2" charset="-122"/>
              </a:rPr>
              <a:t>(</a:t>
            </a:r>
            <a:r>
              <a:rPr lang="en-US" altLang="zh-CN" sz="2000" i="1" kern="0" dirty="0">
                <a:solidFill>
                  <a:srgbClr val="000000"/>
                </a:solidFill>
                <a:latin typeface="Times New Roman"/>
                <a:ea typeface="宋体" panose="02010600030101010101" pitchFamily="2" charset="-122"/>
              </a:rPr>
              <a:t>y</a:t>
            </a:r>
            <a:r>
              <a:rPr lang="en-US" altLang="zh-CN" sz="2000" kern="0" dirty="0">
                <a:solidFill>
                  <a:srgbClr val="000000"/>
                </a:solidFill>
                <a:latin typeface="Times New Roman"/>
                <a:ea typeface="宋体" panose="02010600030101010101" pitchFamily="2" charset="-122"/>
              </a:rPr>
              <a:t>)</a:t>
            </a:r>
          </a:p>
        </p:txBody>
      </p:sp>
      <p:sp>
        <p:nvSpPr>
          <p:cNvPr id="6" name="矩形 5"/>
          <p:cNvSpPr/>
          <p:nvPr/>
        </p:nvSpPr>
        <p:spPr>
          <a:xfrm>
            <a:off x="1452081" y="4167505"/>
            <a:ext cx="7061053" cy="369332"/>
          </a:xfrm>
          <a:prstGeom prst="rect">
            <a:avLst/>
          </a:prstGeom>
        </p:spPr>
        <p:txBody>
          <a:bodyPr wrap="square">
            <a:spAutoFit/>
          </a:bodyPr>
          <a:lstStyle/>
          <a:p>
            <a:r>
              <a:rPr lang="en-US" altLang="zh-CN" dirty="0">
                <a:ea typeface="宋体" panose="02010600030101010101" pitchFamily="2" charset="-122"/>
              </a:rPr>
              <a:t> </a:t>
            </a:r>
            <a:r>
              <a:rPr lang="zh-CN" altLang="en-US" dirty="0" smtClean="0">
                <a:ea typeface="宋体" panose="02010600030101010101" pitchFamily="2" charset="-122"/>
              </a:rPr>
              <a:t>因为 </a:t>
            </a:r>
            <a:r>
              <a:rPr lang="en-US" altLang="zh-CN" i="1" dirty="0" smtClean="0">
                <a:ea typeface="宋体" panose="02010600030101010101" pitchFamily="2" charset="-122"/>
              </a:rPr>
              <a:t>f</a:t>
            </a:r>
            <a:r>
              <a:rPr lang="en-US" altLang="zh-CN" dirty="0" smtClean="0">
                <a:ea typeface="宋体" panose="02010600030101010101" pitchFamily="2" charset="-122"/>
              </a:rPr>
              <a:t>(</a:t>
            </a:r>
            <a:r>
              <a:rPr lang="en-US" altLang="zh-CN" i="1" dirty="0" smtClean="0">
                <a:ea typeface="宋体" panose="02010600030101010101" pitchFamily="2" charset="-122"/>
              </a:rPr>
              <a:t>x</a:t>
            </a:r>
            <a:r>
              <a:rPr lang="en-US" altLang="zh-CN" dirty="0" smtClean="0">
                <a:ea typeface="宋体" panose="02010600030101010101" pitchFamily="2" charset="-122"/>
              </a:rPr>
              <a:t>)</a:t>
            </a:r>
            <a:r>
              <a:rPr lang="en-US" altLang="zh-CN" i="1" dirty="0" err="1" smtClean="0">
                <a:ea typeface="宋体" panose="02010600030101010101" pitchFamily="2" charset="-122"/>
              </a:rPr>
              <a:t>d</a:t>
            </a:r>
            <a:r>
              <a:rPr lang="en-US" altLang="zh-CN" i="1" baseline="-25000" dirty="0" err="1" smtClean="0">
                <a:ea typeface="宋体" panose="02010600030101010101" pitchFamily="2" charset="-122"/>
              </a:rPr>
              <a:t>T</a:t>
            </a:r>
            <a:r>
              <a:rPr lang="en-US" altLang="zh-CN" dirty="0" smtClean="0">
                <a:ea typeface="宋体" panose="02010600030101010101" pitchFamily="2" charset="-122"/>
              </a:rPr>
              <a:t>(</a:t>
            </a:r>
            <a:r>
              <a:rPr lang="en-US" altLang="zh-CN" i="1" dirty="0" smtClean="0">
                <a:ea typeface="宋体" panose="02010600030101010101" pitchFamily="2" charset="-122"/>
              </a:rPr>
              <a:t>x</a:t>
            </a:r>
            <a:r>
              <a:rPr lang="en-US" altLang="zh-CN" dirty="0">
                <a:ea typeface="宋体" panose="02010600030101010101" pitchFamily="2" charset="-122"/>
              </a:rPr>
              <a:t>) + </a:t>
            </a:r>
            <a:r>
              <a:rPr lang="en-US" altLang="zh-CN" i="1" dirty="0">
                <a:ea typeface="宋体" panose="02010600030101010101" pitchFamily="2" charset="-122"/>
              </a:rPr>
              <a:t>f</a:t>
            </a:r>
            <a:r>
              <a:rPr lang="en-US" altLang="zh-CN" dirty="0">
                <a:ea typeface="宋体" panose="02010600030101010101" pitchFamily="2" charset="-122"/>
              </a:rPr>
              <a:t>(</a:t>
            </a:r>
            <a:r>
              <a:rPr lang="en-US" altLang="zh-CN" i="1" dirty="0">
                <a:ea typeface="宋体" panose="02010600030101010101" pitchFamily="2" charset="-122"/>
              </a:rPr>
              <a:t>y</a:t>
            </a:r>
            <a:r>
              <a:rPr lang="en-US" altLang="zh-CN" dirty="0">
                <a:ea typeface="宋体" panose="02010600030101010101" pitchFamily="2" charset="-122"/>
              </a:rPr>
              <a:t>)</a:t>
            </a:r>
            <a:r>
              <a:rPr lang="en-US" altLang="zh-CN" i="1" dirty="0" err="1">
                <a:ea typeface="宋体" panose="02010600030101010101" pitchFamily="2" charset="-122"/>
              </a:rPr>
              <a:t>d</a:t>
            </a:r>
            <a:r>
              <a:rPr lang="en-US" altLang="zh-CN" i="1" baseline="-25000" dirty="0" err="1">
                <a:ea typeface="宋体" panose="02010600030101010101" pitchFamily="2" charset="-122"/>
              </a:rPr>
              <a:t>T</a:t>
            </a:r>
            <a:r>
              <a:rPr lang="en-US" altLang="zh-CN" dirty="0">
                <a:ea typeface="宋体" panose="02010600030101010101" pitchFamily="2" charset="-122"/>
              </a:rPr>
              <a:t>(</a:t>
            </a:r>
            <a:r>
              <a:rPr lang="en-US" altLang="zh-CN" i="1" dirty="0">
                <a:ea typeface="宋体" panose="02010600030101010101" pitchFamily="2" charset="-122"/>
              </a:rPr>
              <a:t>y</a:t>
            </a:r>
            <a:r>
              <a:rPr lang="en-US" altLang="zh-CN" dirty="0">
                <a:ea typeface="宋体" panose="02010600030101010101" pitchFamily="2" charset="-122"/>
              </a:rPr>
              <a:t>) </a:t>
            </a:r>
            <a:r>
              <a:rPr lang="en-US" altLang="zh-CN" dirty="0" smtClean="0">
                <a:ea typeface="宋体" panose="02010600030101010101" pitchFamily="2" charset="-122"/>
              </a:rPr>
              <a:t>= </a:t>
            </a:r>
            <a:r>
              <a:rPr lang="en-US" altLang="zh-CN" dirty="0">
                <a:ea typeface="宋体" panose="02010600030101010101" pitchFamily="2" charset="-122"/>
              </a:rPr>
              <a:t>(</a:t>
            </a:r>
            <a:r>
              <a:rPr lang="en-US" altLang="zh-CN" i="1" dirty="0">
                <a:ea typeface="宋体" panose="02010600030101010101" pitchFamily="2" charset="-122"/>
              </a:rPr>
              <a:t>f</a:t>
            </a:r>
            <a:r>
              <a:rPr lang="en-US" altLang="zh-CN" dirty="0">
                <a:ea typeface="宋体" panose="02010600030101010101" pitchFamily="2" charset="-122"/>
              </a:rPr>
              <a:t>(</a:t>
            </a:r>
            <a:r>
              <a:rPr lang="en-US" altLang="zh-CN" i="1" dirty="0">
                <a:ea typeface="宋体" panose="02010600030101010101" pitchFamily="2" charset="-122"/>
              </a:rPr>
              <a:t>x</a:t>
            </a:r>
            <a:r>
              <a:rPr lang="en-US" altLang="zh-CN" dirty="0">
                <a:ea typeface="宋体" panose="02010600030101010101" pitchFamily="2" charset="-122"/>
              </a:rPr>
              <a:t>)+ </a:t>
            </a:r>
            <a:r>
              <a:rPr lang="en-US" altLang="zh-CN" i="1" dirty="0">
                <a:ea typeface="宋体" panose="02010600030101010101" pitchFamily="2" charset="-122"/>
              </a:rPr>
              <a:t>f</a:t>
            </a:r>
            <a:r>
              <a:rPr lang="en-US" altLang="zh-CN" dirty="0">
                <a:ea typeface="宋体" panose="02010600030101010101" pitchFamily="2" charset="-122"/>
              </a:rPr>
              <a:t>(</a:t>
            </a:r>
            <a:r>
              <a:rPr lang="en-US" altLang="zh-CN" i="1" dirty="0">
                <a:ea typeface="宋体" panose="02010600030101010101" pitchFamily="2" charset="-122"/>
              </a:rPr>
              <a:t>y</a:t>
            </a:r>
            <a:r>
              <a:rPr lang="en-US" altLang="zh-CN" dirty="0">
                <a:ea typeface="宋体" panose="02010600030101010101" pitchFamily="2" charset="-122"/>
              </a:rPr>
              <a:t>))(</a:t>
            </a:r>
            <a:r>
              <a:rPr lang="en-US" altLang="zh-CN" i="1" dirty="0">
                <a:ea typeface="宋体" panose="02010600030101010101" pitchFamily="2" charset="-122"/>
              </a:rPr>
              <a:t>d'</a:t>
            </a:r>
            <a:r>
              <a:rPr lang="en-US" altLang="zh-CN" dirty="0">
                <a:ea typeface="宋体" panose="02010600030101010101" pitchFamily="2" charset="-122"/>
              </a:rPr>
              <a:t>(</a:t>
            </a:r>
            <a:r>
              <a:rPr lang="en-US" altLang="zh-CN" i="1" dirty="0">
                <a:ea typeface="宋体" panose="02010600030101010101" pitchFamily="2" charset="-122"/>
              </a:rPr>
              <a:t>z</a:t>
            </a:r>
            <a:r>
              <a:rPr lang="en-US" altLang="zh-CN" dirty="0">
                <a:ea typeface="宋体" panose="02010600030101010101" pitchFamily="2" charset="-122"/>
              </a:rPr>
              <a:t>) +1) </a:t>
            </a:r>
            <a:r>
              <a:rPr lang="en-US" altLang="zh-CN" dirty="0" smtClean="0">
                <a:ea typeface="宋体" panose="02010600030101010101" pitchFamily="2" charset="-122"/>
              </a:rPr>
              <a:t>= </a:t>
            </a:r>
            <a:r>
              <a:rPr lang="en-US" altLang="zh-CN" i="1" dirty="0">
                <a:ea typeface="宋体" panose="02010600030101010101" pitchFamily="2" charset="-122"/>
              </a:rPr>
              <a:t>f</a:t>
            </a:r>
            <a:r>
              <a:rPr lang="en-US" altLang="zh-CN" dirty="0">
                <a:ea typeface="宋体" panose="02010600030101010101" pitchFamily="2" charset="-122"/>
              </a:rPr>
              <a:t>(</a:t>
            </a:r>
            <a:r>
              <a:rPr lang="en-US" altLang="zh-CN" i="1" dirty="0">
                <a:ea typeface="宋体" panose="02010600030101010101" pitchFamily="2" charset="-122"/>
              </a:rPr>
              <a:t>z</a:t>
            </a:r>
            <a:r>
              <a:rPr lang="en-US" altLang="zh-CN" dirty="0">
                <a:ea typeface="宋体" panose="02010600030101010101" pitchFamily="2" charset="-122"/>
              </a:rPr>
              <a:t>)</a:t>
            </a:r>
            <a:r>
              <a:rPr lang="en-US" altLang="zh-CN" i="1" dirty="0">
                <a:ea typeface="宋体" panose="02010600030101010101" pitchFamily="2" charset="-122"/>
              </a:rPr>
              <a:t>d'</a:t>
            </a:r>
            <a:r>
              <a:rPr lang="en-US" altLang="zh-CN" dirty="0">
                <a:ea typeface="宋体" panose="02010600030101010101" pitchFamily="2" charset="-122"/>
              </a:rPr>
              <a:t>(</a:t>
            </a:r>
            <a:r>
              <a:rPr lang="en-US" altLang="zh-CN" i="1" dirty="0">
                <a:ea typeface="宋体" panose="02010600030101010101" pitchFamily="2" charset="-122"/>
              </a:rPr>
              <a:t>z</a:t>
            </a:r>
            <a:r>
              <a:rPr lang="en-US" altLang="zh-CN" dirty="0">
                <a:ea typeface="宋体" panose="02010600030101010101" pitchFamily="2" charset="-122"/>
              </a:rPr>
              <a:t>) + (</a:t>
            </a:r>
            <a:r>
              <a:rPr lang="en-US" altLang="zh-CN" i="1" dirty="0">
                <a:ea typeface="宋体" panose="02010600030101010101" pitchFamily="2" charset="-122"/>
              </a:rPr>
              <a:t>f</a:t>
            </a:r>
            <a:r>
              <a:rPr lang="en-US" altLang="zh-CN" dirty="0">
                <a:ea typeface="宋体" panose="02010600030101010101" pitchFamily="2" charset="-122"/>
              </a:rPr>
              <a:t>(</a:t>
            </a:r>
            <a:r>
              <a:rPr lang="en-US" altLang="zh-CN" i="1" dirty="0">
                <a:ea typeface="宋体" panose="02010600030101010101" pitchFamily="2" charset="-122"/>
              </a:rPr>
              <a:t>x</a:t>
            </a:r>
            <a:r>
              <a:rPr lang="en-US" altLang="zh-CN" dirty="0">
                <a:ea typeface="宋体" panose="02010600030101010101" pitchFamily="2" charset="-122"/>
              </a:rPr>
              <a:t>)+ </a:t>
            </a:r>
            <a:r>
              <a:rPr lang="en-US" altLang="zh-CN" i="1" dirty="0">
                <a:ea typeface="宋体" panose="02010600030101010101" pitchFamily="2" charset="-122"/>
              </a:rPr>
              <a:t>f</a:t>
            </a:r>
            <a:r>
              <a:rPr lang="en-US" altLang="zh-CN" dirty="0">
                <a:ea typeface="宋体" panose="02010600030101010101" pitchFamily="2" charset="-122"/>
              </a:rPr>
              <a:t>(</a:t>
            </a:r>
            <a:r>
              <a:rPr lang="en-US" altLang="zh-CN" i="1" dirty="0">
                <a:ea typeface="宋体" panose="02010600030101010101" pitchFamily="2" charset="-122"/>
              </a:rPr>
              <a:t>y</a:t>
            </a:r>
            <a:r>
              <a:rPr lang="en-US" altLang="zh-CN" dirty="0" smtClean="0">
                <a:ea typeface="宋体" panose="02010600030101010101" pitchFamily="2" charset="-122"/>
              </a:rPr>
              <a:t>))</a:t>
            </a:r>
            <a:endParaRPr lang="zh-CN" altLang="en-US" dirty="0"/>
          </a:p>
        </p:txBody>
      </p:sp>
    </p:spTree>
    <p:extLst>
      <p:ext uri="{BB962C8B-B14F-4D97-AF65-F5344CB8AC3E}">
        <p14:creationId xmlns:p14="http://schemas.microsoft.com/office/powerpoint/2010/main" val="40610462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标题 1">
            <a:extLst>
              <a:ext uri="{FF2B5EF4-FFF2-40B4-BE49-F238E27FC236}">
                <a16:creationId xmlns:a16="http://schemas.microsoft.com/office/drawing/2014/main" id="{C11D7E6F-B9C9-9742-B0ED-6E2ED3C591F0}"/>
              </a:ext>
            </a:extLst>
          </p:cNvPr>
          <p:cNvSpPr>
            <a:spLocks noGrp="1"/>
          </p:cNvSpPr>
          <p:nvPr>
            <p:ph type="title"/>
          </p:nvPr>
        </p:nvSpPr>
        <p:spPr/>
        <p:txBody>
          <a:bodyPr/>
          <a:lstStyle/>
          <a:p>
            <a:pPr eaLnBrk="1" hangingPunct="1"/>
            <a:r>
              <a:rPr lang="zh-CN" altLang="en-US" dirty="0" smtClean="0"/>
              <a:t>分治、动态规划与</a:t>
            </a:r>
            <a:r>
              <a:rPr lang="zh-CN" altLang="en-US" dirty="0"/>
              <a:t>贪心算法</a:t>
            </a:r>
          </a:p>
        </p:txBody>
      </p:sp>
      <p:sp>
        <p:nvSpPr>
          <p:cNvPr id="39938" name="幻灯片编号占位符 3">
            <a:extLst>
              <a:ext uri="{FF2B5EF4-FFF2-40B4-BE49-F238E27FC236}">
                <a16:creationId xmlns:a16="http://schemas.microsoft.com/office/drawing/2014/main" id="{7ECCEBA5-EDE5-2947-809E-90A2DAD48FFA}"/>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BB6A25B-F35E-F549-A345-5018FFCD89A5}"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zh-CN" sz="1400" b="0" i="0" u="none" strike="noStrike" kern="120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endParaRPr>
          </a:p>
        </p:txBody>
      </p:sp>
      <p:sp>
        <p:nvSpPr>
          <p:cNvPr id="39939" name="Rectangle 3">
            <a:extLst>
              <a:ext uri="{FF2B5EF4-FFF2-40B4-BE49-F238E27FC236}">
                <a16:creationId xmlns:a16="http://schemas.microsoft.com/office/drawing/2014/main" id="{9745F096-5C8D-1E4D-8D43-4C9DAA27D704}"/>
              </a:ext>
            </a:extLst>
          </p:cNvPr>
          <p:cNvSpPr txBox="1">
            <a:spLocks noChangeArrowheads="1"/>
          </p:cNvSpPr>
          <p:nvPr/>
        </p:nvSpPr>
        <p:spPr bwMode="auto">
          <a:xfrm>
            <a:off x="675496" y="1949976"/>
            <a:ext cx="8404710" cy="207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buClr>
                <a:srgbClr val="3333CC"/>
              </a:buClr>
              <a:defRPr/>
            </a:pPr>
            <a:r>
              <a:rPr lang="zh-CN" altLang="en-US" sz="3000" dirty="0">
                <a:solidFill>
                  <a:srgbClr val="A60021"/>
                </a:solidFill>
                <a:latin typeface="Arial" panose="020B0604020202020204" pitchFamily="34" charset="0"/>
              </a:rPr>
              <a:t>相同点</a:t>
            </a:r>
            <a:r>
              <a:rPr lang="zh-CN" altLang="en-US" sz="3000" dirty="0" smtClean="0">
                <a:solidFill>
                  <a:srgbClr val="A60021"/>
                </a:solidFill>
                <a:latin typeface="Arial" panose="020B0604020202020204" pitchFamily="34" charset="0"/>
              </a:rPr>
              <a:t>：规模下降</a:t>
            </a:r>
            <a:endParaRPr lang="zh-CN" altLang="en-US" sz="2600" dirty="0">
              <a:solidFill>
                <a:srgbClr val="000000"/>
              </a:solidFill>
            </a:endParaRPr>
          </a:p>
          <a:p>
            <a:pPr marL="342900" marR="0" lvl="0" indent="-342900" algn="l" defTabSz="914400" rtl="0" eaLnBrk="1" fontAlgn="base" latinLnBrk="0" hangingPunct="1">
              <a:lnSpc>
                <a:spcPct val="100000"/>
              </a:lnSpc>
              <a:spcBef>
                <a:spcPct val="20000"/>
              </a:spcBef>
              <a:spcAft>
                <a:spcPct val="0"/>
              </a:spcAft>
              <a:buClr>
                <a:srgbClr val="3333CC"/>
              </a:buClr>
              <a:buSzPct val="60000"/>
              <a:buFont typeface="Wingdings" pitchFamily="2" charset="2"/>
              <a:buChar char="n"/>
              <a:tabLst/>
              <a:defRPr/>
            </a:pPr>
            <a:r>
              <a:rPr lang="zh-CN" altLang="en-US" sz="3000" noProof="0" dirty="0" smtClean="0">
                <a:solidFill>
                  <a:srgbClr val="A60021"/>
                </a:solidFill>
                <a:latin typeface="Arial" panose="020B0604020202020204" pitchFamily="34" charset="0"/>
              </a:rPr>
              <a:t>贪心算法</a:t>
            </a:r>
            <a:endParaRPr kumimoji="1" lang="en-US" altLang="zh-CN" sz="3000" b="0" i="0" u="none" strike="noStrike" kern="1200" cap="none" spc="0" normalizeH="0" baseline="0" noProof="0" dirty="0" smtClean="0">
              <a:ln>
                <a:noFill/>
              </a:ln>
              <a:solidFill>
                <a:srgbClr val="A60021"/>
              </a:solidFill>
              <a:effectLst/>
              <a:uLnTx/>
              <a:uFillTx/>
              <a:latin typeface="Arial" panose="020B0604020202020204" pitchFamily="34" charset="0"/>
              <a:ea typeface="宋体" panose="02010600030101010101" pitchFamily="2" charset="-122"/>
            </a:endParaRPr>
          </a:p>
          <a:p>
            <a:pPr lvl="1" eaLnBrk="1" hangingPunct="1">
              <a:buClr>
                <a:srgbClr val="FF0000"/>
              </a:buClr>
            </a:pPr>
            <a:r>
              <a:rPr lang="zh-CN" altLang="en-US" sz="2600" dirty="0" smtClean="0">
                <a:solidFill>
                  <a:srgbClr val="000000"/>
                </a:solidFill>
              </a:rPr>
              <a:t>优化</a:t>
            </a:r>
            <a:r>
              <a:rPr lang="zh-CN" altLang="en-US" sz="2600" dirty="0">
                <a:solidFill>
                  <a:srgbClr val="000000"/>
                </a:solidFill>
              </a:rPr>
              <a:t>问题</a:t>
            </a:r>
            <a:r>
              <a:rPr lang="zh-CN" altLang="en-US" sz="2600" dirty="0" smtClean="0">
                <a:solidFill>
                  <a:srgbClr val="000000"/>
                </a:solidFill>
              </a:rPr>
              <a:t>，</a:t>
            </a:r>
            <a:r>
              <a:rPr lang="zh-CN" altLang="en-US" sz="2600" dirty="0">
                <a:solidFill>
                  <a:srgbClr val="000000"/>
                </a:solidFill>
              </a:rPr>
              <a:t>消除动态性，每次只考虑一个子问题</a:t>
            </a:r>
            <a:endParaRPr lang="en-US" altLang="zh-CN" sz="2600" dirty="0">
              <a:solidFill>
                <a:srgbClr val="000000"/>
              </a:solidFill>
            </a:endParaRPr>
          </a:p>
          <a:p>
            <a:pPr lvl="1" eaLnBrk="1" hangingPunct="1">
              <a:buClr>
                <a:srgbClr val="FF0000"/>
              </a:buClr>
            </a:pPr>
            <a:r>
              <a:rPr lang="zh-CN" altLang="en-US" sz="2600" dirty="0" smtClean="0">
                <a:solidFill>
                  <a:srgbClr val="000000"/>
                </a:solidFill>
              </a:rPr>
              <a:t>贪心</a:t>
            </a:r>
            <a:r>
              <a:rPr lang="zh-CN" altLang="en-US" sz="2600" dirty="0">
                <a:solidFill>
                  <a:srgbClr val="000000"/>
                </a:solidFill>
              </a:rPr>
              <a:t>选择：从局部最优解可以得到全局最优</a:t>
            </a:r>
            <a:r>
              <a:rPr lang="zh-CN" altLang="en-US" sz="2600" dirty="0" smtClean="0">
                <a:solidFill>
                  <a:srgbClr val="000000"/>
                </a:solidFill>
              </a:rPr>
              <a:t>解</a:t>
            </a:r>
            <a:endParaRPr lang="en-US" altLang="zh-CN" sz="2600" dirty="0" smtClean="0">
              <a:solidFill>
                <a:srgbClr val="000000"/>
              </a:solidFill>
            </a:endParaRPr>
          </a:p>
          <a:p>
            <a:pPr lvl="1" eaLnBrk="1" hangingPunct="1">
              <a:buClr>
                <a:srgbClr val="FF0000"/>
              </a:buClr>
            </a:pPr>
            <a:r>
              <a:rPr lang="zh-CN" altLang="en-US" sz="2600" dirty="0">
                <a:solidFill>
                  <a:srgbClr val="000000"/>
                </a:solidFill>
              </a:rPr>
              <a:t>优化目标</a:t>
            </a:r>
            <a:r>
              <a:rPr lang="zh-CN" altLang="en-US" sz="2600" dirty="0" smtClean="0">
                <a:solidFill>
                  <a:srgbClr val="000000"/>
                </a:solidFill>
              </a:rPr>
              <a:t>局部化</a:t>
            </a:r>
            <a:endParaRPr lang="en-US" altLang="zh-CN" sz="2600" dirty="0">
              <a:solidFill>
                <a:srgbClr val="000000"/>
              </a:solidFill>
            </a:endParaRPr>
          </a:p>
        </p:txBody>
      </p:sp>
      <p:sp>
        <p:nvSpPr>
          <p:cNvPr id="39959" name="矩形 39958"/>
          <p:cNvSpPr/>
          <p:nvPr/>
        </p:nvSpPr>
        <p:spPr>
          <a:xfrm>
            <a:off x="6719776" y="4569419"/>
            <a:ext cx="2310810" cy="1754326"/>
          </a:xfrm>
          <a:prstGeom prst="rect">
            <a:avLst/>
          </a:prstGeom>
          <a:ln>
            <a:solidFill>
              <a:srgbClr val="00B050"/>
            </a:solidFill>
          </a:ln>
        </p:spPr>
        <p:txBody>
          <a:bodyPr wrap="square">
            <a:spAutoFit/>
          </a:bodyPr>
          <a:lstStyle/>
          <a:p>
            <a:pPr marL="0" lvl="1" eaLnBrk="1" hangingPunct="1">
              <a:buClr>
                <a:srgbClr val="FF0000"/>
              </a:buClr>
            </a:pPr>
            <a:r>
              <a:rPr lang="zh-CN" altLang="en-US" b="1" dirty="0" smtClean="0">
                <a:latin typeface="Arial" panose="020B0604020202020204" pitchFamily="34" charset="0"/>
              </a:rPr>
              <a:t>应用举例</a:t>
            </a:r>
            <a:r>
              <a:rPr lang="zh-CN" altLang="en-US" dirty="0" smtClean="0">
                <a:latin typeface="Arial" panose="020B0604020202020204" pitchFamily="34" charset="0"/>
              </a:rPr>
              <a:t>：</a:t>
            </a:r>
            <a:endParaRPr lang="en-US" altLang="zh-CN" dirty="0" smtClean="0">
              <a:latin typeface="Arial" panose="020B0604020202020204" pitchFamily="34" charset="0"/>
            </a:endParaRPr>
          </a:p>
          <a:p>
            <a:pPr marL="288000" lvl="1" indent="-342900" eaLnBrk="1" hangingPunct="1">
              <a:buClr>
                <a:srgbClr val="FF0000"/>
              </a:buClr>
              <a:buFont typeface="Wingdings" panose="05000000000000000000" pitchFamily="2" charset="2"/>
              <a:buChar char="ü"/>
            </a:pPr>
            <a:r>
              <a:rPr lang="zh-CN" altLang="en-US" dirty="0" smtClean="0">
                <a:latin typeface="Arial" panose="020B0604020202020204" pitchFamily="34" charset="0"/>
              </a:rPr>
              <a:t>活动安排问题</a:t>
            </a:r>
            <a:endParaRPr lang="en-US" altLang="zh-CN" dirty="0" smtClean="0">
              <a:latin typeface="Arial" panose="020B0604020202020204" pitchFamily="34" charset="0"/>
            </a:endParaRPr>
          </a:p>
          <a:p>
            <a:pPr marL="288000" lvl="1" indent="-342900" eaLnBrk="1" hangingPunct="1">
              <a:buClr>
                <a:srgbClr val="FF0000"/>
              </a:buClr>
              <a:buFont typeface="Wingdings" panose="05000000000000000000" pitchFamily="2" charset="2"/>
              <a:buChar char="ü"/>
            </a:pPr>
            <a:r>
              <a:rPr lang="zh-CN" altLang="en-US" dirty="0" smtClean="0">
                <a:latin typeface="Arial" panose="020B0604020202020204" pitchFamily="34" charset="0"/>
              </a:rPr>
              <a:t>背包</a:t>
            </a:r>
            <a:r>
              <a:rPr lang="zh-CN" altLang="en-US" dirty="0">
                <a:latin typeface="Arial" panose="020B0604020202020204" pitchFamily="34" charset="0"/>
              </a:rPr>
              <a:t>问题</a:t>
            </a:r>
          </a:p>
          <a:p>
            <a:pPr marL="288000" lvl="1" indent="-342900" eaLnBrk="1" hangingPunct="1">
              <a:buClr>
                <a:srgbClr val="FF0000"/>
              </a:buClr>
              <a:buFont typeface="Wingdings" panose="05000000000000000000" pitchFamily="2" charset="2"/>
              <a:buChar char="ü"/>
            </a:pPr>
            <a:r>
              <a:rPr lang="zh-CN" altLang="en-US" dirty="0">
                <a:latin typeface="Arial" panose="020B0604020202020204" pitchFamily="34" charset="0"/>
              </a:rPr>
              <a:t>最短路径</a:t>
            </a:r>
          </a:p>
          <a:p>
            <a:pPr marL="288000" lvl="1" indent="-342900" eaLnBrk="1" hangingPunct="1">
              <a:buClr>
                <a:srgbClr val="FF0000"/>
              </a:buClr>
              <a:buFont typeface="Wingdings" panose="05000000000000000000" pitchFamily="2" charset="2"/>
              <a:buChar char="ü"/>
            </a:pPr>
            <a:r>
              <a:rPr lang="zh-CN" altLang="en-US" dirty="0">
                <a:latin typeface="Arial" panose="020B0604020202020204" pitchFamily="34" charset="0"/>
              </a:rPr>
              <a:t>最小生成树</a:t>
            </a:r>
          </a:p>
          <a:p>
            <a:pPr marL="288000" lvl="1" indent="-342900" eaLnBrk="1" hangingPunct="1">
              <a:buClr>
                <a:srgbClr val="FF0000"/>
              </a:buClr>
              <a:buFont typeface="Wingdings" panose="05000000000000000000" pitchFamily="2" charset="2"/>
              <a:buChar char="ü"/>
            </a:pPr>
            <a:r>
              <a:rPr lang="zh-CN" altLang="en-US" dirty="0">
                <a:latin typeface="Arial" panose="020B0604020202020204" pitchFamily="34" charset="0"/>
              </a:rPr>
              <a:t>霍夫曼</a:t>
            </a:r>
            <a:r>
              <a:rPr lang="zh-CN" altLang="en-US" dirty="0" smtClean="0">
                <a:latin typeface="Arial" panose="020B0604020202020204" pitchFamily="34" charset="0"/>
              </a:rPr>
              <a:t>编码</a:t>
            </a:r>
            <a:endParaRPr lang="zh-CN" altLang="en-US" dirty="0">
              <a:latin typeface="Arial" panose="020B0604020202020204" pitchFamily="34" charset="0"/>
            </a:endParaRPr>
          </a:p>
        </p:txBody>
      </p:sp>
      <p:pic>
        <p:nvPicPr>
          <p:cNvPr id="3" name="图片 2"/>
          <p:cNvPicPr>
            <a:picLocks noChangeAspect="1"/>
          </p:cNvPicPr>
          <p:nvPr/>
        </p:nvPicPr>
        <p:blipFill>
          <a:blip r:embed="rId2"/>
          <a:stretch>
            <a:fillRect/>
          </a:stretch>
        </p:blipFill>
        <p:spPr>
          <a:xfrm>
            <a:off x="1607288" y="4488619"/>
            <a:ext cx="4290237" cy="2369381"/>
          </a:xfrm>
          <a:prstGeom prst="rect">
            <a:avLst/>
          </a:prstGeom>
        </p:spPr>
      </p:pic>
      <p:sp>
        <p:nvSpPr>
          <p:cNvPr id="9" name="Text Box 18"/>
          <p:cNvSpPr txBox="1">
            <a:spLocks noChangeArrowheads="1"/>
          </p:cNvSpPr>
          <p:nvPr/>
        </p:nvSpPr>
        <p:spPr bwMode="auto">
          <a:xfrm>
            <a:off x="0" y="5077250"/>
            <a:ext cx="2424222"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kumimoji="0" lang="zh-CN" altLang="en-US" sz="1800" b="1" dirty="0" smtClean="0">
                <a:solidFill>
                  <a:srgbClr val="FF0000"/>
                </a:solidFill>
                <a:latin typeface="Times New Roman" panose="02020603050405020304" pitchFamily="18" charset="0"/>
                <a:sym typeface="Wingdings 2" panose="05020102010507070707" pitchFamily="18" charset="2"/>
              </a:rPr>
              <a:t>动态规划</a:t>
            </a:r>
            <a:r>
              <a:rPr kumimoji="0" lang="en-US" altLang="zh-CN" sz="1800" b="1" dirty="0" smtClean="0">
                <a:solidFill>
                  <a:srgbClr val="FF0000"/>
                </a:solidFill>
                <a:latin typeface="Times New Roman" panose="02020603050405020304" pitchFamily="18" charset="0"/>
                <a:sym typeface="Wingdings 2" panose="05020102010507070707" pitchFamily="18" charset="2"/>
              </a:rPr>
              <a:t>+</a:t>
            </a:r>
            <a:r>
              <a:rPr kumimoji="0" lang="zh-CN" altLang="en-US" sz="1800" b="1" dirty="0" smtClean="0">
                <a:solidFill>
                  <a:srgbClr val="FF0000"/>
                </a:solidFill>
                <a:latin typeface="Times New Roman" panose="02020603050405020304" pitchFamily="18" charset="0"/>
                <a:sym typeface="Wingdings 2" panose="05020102010507070707" pitchFamily="18" charset="2"/>
              </a:rPr>
              <a:t>消除动态性</a:t>
            </a:r>
            <a:endParaRPr kumimoji="0" lang="en-US" altLang="zh-CN" sz="1800" b="1" dirty="0" smtClean="0">
              <a:solidFill>
                <a:srgbClr val="FF0000"/>
              </a:solidFill>
              <a:latin typeface="Times New Roman" panose="02020603050405020304" pitchFamily="18" charset="0"/>
              <a:sym typeface="Wingdings 2" panose="05020102010507070707" pitchFamily="18" charset="2"/>
            </a:endParaRPr>
          </a:p>
          <a:p>
            <a:pPr algn="ctr" eaLnBrk="1" hangingPunct="1">
              <a:spcBef>
                <a:spcPct val="50000"/>
              </a:spcBef>
              <a:buClrTx/>
              <a:buSzTx/>
              <a:buFontTx/>
              <a:buNone/>
            </a:pPr>
            <a:r>
              <a:rPr kumimoji="0" lang="zh-CN" altLang="en-US" sz="1800" b="1" dirty="0">
                <a:solidFill>
                  <a:srgbClr val="FF0000"/>
                </a:solidFill>
                <a:latin typeface="Times New Roman" panose="02020603050405020304" pitchFamily="18" charset="0"/>
                <a:sym typeface="Wingdings 2" panose="05020102010507070707" pitchFamily="18" charset="2"/>
              </a:rPr>
              <a:t>自顶向上</a:t>
            </a:r>
            <a:endParaRPr kumimoji="0" lang="en-US" altLang="zh-CN" sz="1800" b="1" dirty="0">
              <a:solidFill>
                <a:srgbClr val="FF0000"/>
              </a:solidFill>
              <a:latin typeface="Times New Roman" panose="02020603050405020304" pitchFamily="18" charset="0"/>
            </a:endParaRPr>
          </a:p>
        </p:txBody>
      </p:sp>
    </p:spTree>
    <p:extLst>
      <p:ext uri="{BB962C8B-B14F-4D97-AF65-F5344CB8AC3E}">
        <p14:creationId xmlns:p14="http://schemas.microsoft.com/office/powerpoint/2010/main" val="75788313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标题 1">
            <a:extLst>
              <a:ext uri="{FF2B5EF4-FFF2-40B4-BE49-F238E27FC236}">
                <a16:creationId xmlns:a16="http://schemas.microsoft.com/office/drawing/2014/main" id="{D6D5F814-9850-7644-99B3-2FF855EB504E}"/>
              </a:ext>
            </a:extLst>
          </p:cNvPr>
          <p:cNvSpPr>
            <a:spLocks noGrp="1"/>
          </p:cNvSpPr>
          <p:nvPr>
            <p:ph type="title"/>
          </p:nvPr>
        </p:nvSpPr>
        <p:spPr/>
        <p:txBody>
          <a:bodyPr/>
          <a:lstStyle/>
          <a:p>
            <a:pPr eaLnBrk="1" hangingPunct="1"/>
            <a:r>
              <a:rPr lang="zh-CN" altLang="en-US">
                <a:solidFill>
                  <a:srgbClr val="00339B"/>
                </a:solidFill>
                <a:latin typeface="Arial" panose="020B0604020202020204" pitchFamily="34" charset="0"/>
              </a:rPr>
              <a:t>霍夫曼</a:t>
            </a:r>
            <a:r>
              <a:rPr lang="zh-CN" altLang="en-US"/>
              <a:t>编码正确性</a:t>
            </a:r>
          </a:p>
        </p:txBody>
      </p:sp>
      <p:sp>
        <p:nvSpPr>
          <p:cNvPr id="3" name="内容占位符 2">
            <a:extLst>
              <a:ext uri="{FF2B5EF4-FFF2-40B4-BE49-F238E27FC236}">
                <a16:creationId xmlns:a16="http://schemas.microsoft.com/office/drawing/2014/main" id="{171B1EF9-8C99-BF48-A30E-DD27467E091D}"/>
              </a:ext>
            </a:extLst>
          </p:cNvPr>
          <p:cNvSpPr>
            <a:spLocks noGrp="1"/>
          </p:cNvSpPr>
          <p:nvPr>
            <p:ph idx="1"/>
          </p:nvPr>
        </p:nvSpPr>
        <p:spPr>
          <a:xfrm>
            <a:off x="404379" y="1895783"/>
            <a:ext cx="8739621" cy="2075841"/>
          </a:xfrm>
        </p:spPr>
        <p:txBody>
          <a:bodyPr>
            <a:normAutofit/>
          </a:bodyPr>
          <a:lstStyle/>
          <a:p>
            <a:pPr eaLnBrk="1" hangingPunct="1">
              <a:buFont typeface="Wingdings" charset="0"/>
              <a:buChar char="n"/>
              <a:defRPr/>
            </a:pPr>
            <a:r>
              <a:rPr lang="zh-CN" altLang="en-US" sz="2800" dirty="0"/>
              <a:t>贪心</a:t>
            </a:r>
            <a:r>
              <a:rPr lang="zh-CN" altLang="en-US" sz="2800" dirty="0" smtClean="0"/>
              <a:t>选择性</a:t>
            </a:r>
            <a:endParaRPr lang="en-US" altLang="zh-CN" sz="2800" dirty="0" smtClean="0"/>
          </a:p>
          <a:p>
            <a:pPr lvl="1" eaLnBrk="1" hangingPunct="1">
              <a:buFont typeface="Wingdings" charset="0"/>
              <a:buChar char="n"/>
              <a:defRPr/>
            </a:pPr>
            <a:r>
              <a:rPr lang="zh-CN" altLang="en-US" sz="2400" dirty="0" smtClean="0">
                <a:latin typeface="Times New Roman" panose="02020603050405020304" pitchFamily="18" charset="0"/>
                <a:cs typeface="Times New Roman" panose="02020603050405020304" pitchFamily="18" charset="0"/>
              </a:rPr>
              <a:t>证明：最</a:t>
            </a:r>
            <a:r>
              <a:rPr lang="zh-CN" altLang="en-US" sz="2400" dirty="0">
                <a:latin typeface="Times New Roman" panose="02020603050405020304" pitchFamily="18" charset="0"/>
                <a:cs typeface="Times New Roman" panose="02020603050405020304" pitchFamily="18" charset="0"/>
              </a:rPr>
              <a:t>低频的两个字符在最优编码树中，一定是深度最深的两个叶子（码字长度相同，且只有最后一个比特不同）</a:t>
            </a:r>
          </a:p>
          <a:p>
            <a:pPr lvl="1" eaLnBrk="1" hangingPunct="1">
              <a:buFont typeface="Wingdings" charset="0"/>
              <a:buChar char="n"/>
              <a:defRPr/>
            </a:pPr>
            <a:r>
              <a:rPr lang="zh-CN" altLang="en-US" sz="2400" dirty="0" smtClean="0">
                <a:latin typeface="Times New Roman" panose="02020603050405020304" pitchFamily="18" charset="0"/>
                <a:cs typeface="Times New Roman" panose="02020603050405020304" pitchFamily="18" charset="0"/>
              </a:rPr>
              <a:t>设</a:t>
            </a:r>
            <a:r>
              <a:rPr lang="en-US" altLang="zh-CN" sz="2400" dirty="0" smtClean="0">
                <a:latin typeface="Times New Roman" panose="02020603050405020304" pitchFamily="18" charset="0"/>
                <a:cs typeface="Times New Roman" panose="02020603050405020304" pitchFamily="18" charset="0"/>
              </a:rPr>
              <a:t>T</a:t>
            </a:r>
            <a:r>
              <a:rPr lang="zh-CN" altLang="en-US" sz="2400" dirty="0" smtClean="0">
                <a:latin typeface="Times New Roman" panose="02020603050405020304" pitchFamily="18" charset="0"/>
                <a:cs typeface="Times New Roman" panose="02020603050405020304" pitchFamily="18" charset="0"/>
              </a:rPr>
              <a:t>为最优编码树，且</a:t>
            </a:r>
            <a:r>
              <a:rPr lang="en-US" altLang="zh-CN" sz="2400" dirty="0" smtClean="0">
                <a:latin typeface="Times New Roman" panose="02020603050405020304" pitchFamily="18" charset="0"/>
                <a:cs typeface="Times New Roman" panose="02020603050405020304" pitchFamily="18" charset="0"/>
              </a:rPr>
              <a:t>x</a:t>
            </a:r>
            <a:r>
              <a:rPr lang="zh-CN" altLang="en-US" sz="2400" dirty="0" smtClean="0">
                <a:latin typeface="Times New Roman" panose="02020603050405020304" pitchFamily="18" charset="0"/>
                <a:cs typeface="Times New Roman" panose="02020603050405020304" pitchFamily="18" charset="0"/>
              </a:rPr>
              <a:t>和</a:t>
            </a:r>
            <a:r>
              <a:rPr lang="en-US" altLang="zh-CN" sz="2400" dirty="0" smtClean="0">
                <a:latin typeface="Times New Roman" panose="02020603050405020304" pitchFamily="18" charset="0"/>
                <a:cs typeface="Times New Roman" panose="02020603050405020304" pitchFamily="18" charset="0"/>
              </a:rPr>
              <a:t>y</a:t>
            </a:r>
            <a:r>
              <a:rPr lang="zh-CN" altLang="en-US" sz="2400" dirty="0" smtClean="0">
                <a:latin typeface="Times New Roman" panose="02020603050405020304" pitchFamily="18" charset="0"/>
                <a:cs typeface="Times New Roman" panose="02020603050405020304" pitchFamily="18" charset="0"/>
              </a:rPr>
              <a:t>为最低频的两个字符</a:t>
            </a:r>
            <a:endParaRPr lang="zh-CN" altLang="en-US" sz="2400" dirty="0">
              <a:latin typeface="Times New Roman" panose="02020603050405020304" pitchFamily="18" charset="0"/>
              <a:cs typeface="Times New Roman" panose="02020603050405020304" pitchFamily="18" charset="0"/>
            </a:endParaRPr>
          </a:p>
        </p:txBody>
      </p:sp>
      <p:sp>
        <p:nvSpPr>
          <p:cNvPr id="147459" name="幻灯片编号占位符 3">
            <a:extLst>
              <a:ext uri="{FF2B5EF4-FFF2-40B4-BE49-F238E27FC236}">
                <a16:creationId xmlns:a16="http://schemas.microsoft.com/office/drawing/2014/main" id="{AB4EEE15-A450-654F-9309-AF23AC6379F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788743E-C7C2-2241-90FE-9376E2527544}"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pic>
        <p:nvPicPr>
          <p:cNvPr id="2" name="图片 1"/>
          <p:cNvPicPr>
            <a:picLocks noChangeAspect="1"/>
          </p:cNvPicPr>
          <p:nvPr/>
        </p:nvPicPr>
        <p:blipFill>
          <a:blip r:embed="rId4"/>
          <a:stretch>
            <a:fillRect/>
          </a:stretch>
        </p:blipFill>
        <p:spPr>
          <a:xfrm>
            <a:off x="1860891" y="3668839"/>
            <a:ext cx="5181259" cy="1632508"/>
          </a:xfrm>
          <a:prstGeom prst="rect">
            <a:avLst/>
          </a:prstGeom>
        </p:spPr>
      </p:pic>
      <p:graphicFrame>
        <p:nvGraphicFramePr>
          <p:cNvPr id="53" name="Object 49"/>
          <p:cNvGraphicFramePr>
            <a:graphicFrameLocks noChangeAspect="1"/>
          </p:cNvGraphicFramePr>
          <p:nvPr>
            <p:extLst>
              <p:ext uri="{D42A27DB-BD31-4B8C-83A1-F6EECF244321}">
                <p14:modId xmlns:p14="http://schemas.microsoft.com/office/powerpoint/2010/main" val="2143255742"/>
              </p:ext>
            </p:extLst>
          </p:nvPr>
        </p:nvGraphicFramePr>
        <p:xfrm>
          <a:off x="142110" y="5383790"/>
          <a:ext cx="5183852" cy="1474210"/>
        </p:xfrm>
        <a:graphic>
          <a:graphicData uri="http://schemas.openxmlformats.org/presentationml/2006/ole">
            <mc:AlternateContent xmlns:mc="http://schemas.openxmlformats.org/markup-compatibility/2006">
              <mc:Choice xmlns:v="urn:schemas-microsoft-com:vml" Requires="v">
                <p:oleObj spid="_x0000_s325651" name="公式" r:id="rId5" imgW="4089400" imgH="1041400" progId="Equation.3">
                  <p:embed/>
                </p:oleObj>
              </mc:Choice>
              <mc:Fallback>
                <p:oleObj name="公式" r:id="rId5" imgW="4089400" imgH="1041400" progId="Equation.3">
                  <p:embed/>
                  <p:pic>
                    <p:nvPicPr>
                      <p:cNvPr id="56370" name="Object 4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110" y="5383790"/>
                        <a:ext cx="5183852" cy="1474210"/>
                      </a:xfrm>
                      <a:prstGeom prst="rect">
                        <a:avLst/>
                      </a:prstGeom>
                      <a:noFill/>
                      <a:ln>
                        <a:noFill/>
                      </a:ln>
                      <a:extLst/>
                    </p:spPr>
                  </p:pic>
                </p:oleObj>
              </mc:Fallback>
            </mc:AlternateContent>
          </a:graphicData>
        </a:graphic>
      </p:graphicFrame>
      <p:sp>
        <p:nvSpPr>
          <p:cNvPr id="4" name="矩形 3"/>
          <p:cNvSpPr/>
          <p:nvPr/>
        </p:nvSpPr>
        <p:spPr>
          <a:xfrm>
            <a:off x="5454502" y="5520730"/>
            <a:ext cx="3689498" cy="1200329"/>
          </a:xfrm>
          <a:prstGeom prst="rect">
            <a:avLst/>
          </a:prstGeom>
        </p:spPr>
        <p:txBody>
          <a:bodyPr wrap="square">
            <a:spAutoFit/>
          </a:bodyPr>
          <a:lstStyle/>
          <a:p>
            <a:pPr eaLnBrk="1" hangingPunct="1"/>
            <a:r>
              <a:rPr lang="zh-CN" altLang="en-US" dirty="0">
                <a:ea typeface="宋体" panose="02010600030101010101" pitchFamily="2" charset="-122"/>
              </a:rPr>
              <a:t>故</a:t>
            </a:r>
            <a:r>
              <a:rPr lang="zh-CN" altLang="en-US" i="1" dirty="0">
                <a:ea typeface="宋体" panose="02010600030101010101" pitchFamily="2" charset="-122"/>
              </a:rPr>
              <a:t> </a:t>
            </a:r>
            <a:r>
              <a:rPr lang="en-US" altLang="zh-CN" i="1" dirty="0">
                <a:ea typeface="宋体" panose="02010600030101010101" pitchFamily="2" charset="-122"/>
              </a:rPr>
              <a:t>B</a:t>
            </a:r>
            <a:r>
              <a:rPr lang="en-US" altLang="zh-CN" dirty="0">
                <a:ea typeface="宋体" panose="02010600030101010101" pitchFamily="2" charset="-122"/>
              </a:rPr>
              <a:t>(</a:t>
            </a:r>
            <a:r>
              <a:rPr lang="en-US" altLang="zh-CN" i="1" dirty="0">
                <a:ea typeface="宋体" panose="02010600030101010101" pitchFamily="2" charset="-122"/>
              </a:rPr>
              <a:t>T’</a:t>
            </a:r>
            <a:r>
              <a:rPr lang="en-US" altLang="zh-CN" dirty="0">
                <a:ea typeface="宋体" panose="02010600030101010101" pitchFamily="2" charset="-122"/>
              </a:rPr>
              <a:t>) ≤ </a:t>
            </a:r>
            <a:r>
              <a:rPr lang="en-US" altLang="zh-CN" i="1" dirty="0">
                <a:ea typeface="宋体" panose="02010600030101010101" pitchFamily="2" charset="-122"/>
              </a:rPr>
              <a:t>B</a:t>
            </a:r>
            <a:r>
              <a:rPr lang="en-US" altLang="zh-CN" dirty="0">
                <a:ea typeface="宋体" panose="02010600030101010101" pitchFamily="2" charset="-122"/>
              </a:rPr>
              <a:t>(</a:t>
            </a:r>
            <a:r>
              <a:rPr lang="en-US" altLang="zh-CN" i="1" dirty="0">
                <a:ea typeface="宋体" panose="02010600030101010101" pitchFamily="2" charset="-122"/>
              </a:rPr>
              <a:t>T</a:t>
            </a:r>
            <a:r>
              <a:rPr lang="en-US" altLang="zh-CN" dirty="0">
                <a:ea typeface="宋体" panose="02010600030101010101" pitchFamily="2" charset="-122"/>
              </a:rPr>
              <a:t>),</a:t>
            </a:r>
            <a:r>
              <a:rPr lang="zh-CN" altLang="en-US" dirty="0">
                <a:ea typeface="宋体" panose="02010600030101010101" pitchFamily="2" charset="-122"/>
              </a:rPr>
              <a:t>又有</a:t>
            </a:r>
            <a:r>
              <a:rPr lang="en-US" altLang="zh-CN" i="1" dirty="0">
                <a:ea typeface="宋体" panose="02010600030101010101" pitchFamily="2" charset="-122"/>
              </a:rPr>
              <a:t>B</a:t>
            </a:r>
            <a:r>
              <a:rPr lang="en-US" altLang="zh-CN" dirty="0">
                <a:ea typeface="宋体" panose="02010600030101010101" pitchFamily="2" charset="-122"/>
              </a:rPr>
              <a:t>(</a:t>
            </a:r>
            <a:r>
              <a:rPr lang="en-US" altLang="zh-CN" i="1" dirty="0">
                <a:ea typeface="宋体" panose="02010600030101010101" pitchFamily="2" charset="-122"/>
              </a:rPr>
              <a:t>T"</a:t>
            </a:r>
            <a:r>
              <a:rPr lang="en-US" altLang="zh-CN" dirty="0">
                <a:ea typeface="宋体" panose="02010600030101010101" pitchFamily="2" charset="-122"/>
              </a:rPr>
              <a:t>) ≤ </a:t>
            </a:r>
            <a:r>
              <a:rPr lang="en-US" altLang="zh-CN" i="1" dirty="0">
                <a:ea typeface="宋体" panose="02010600030101010101" pitchFamily="2" charset="-122"/>
              </a:rPr>
              <a:t>B</a:t>
            </a:r>
            <a:r>
              <a:rPr lang="en-US" altLang="zh-CN" dirty="0">
                <a:ea typeface="宋体" panose="02010600030101010101" pitchFamily="2" charset="-122"/>
              </a:rPr>
              <a:t>(</a:t>
            </a:r>
            <a:r>
              <a:rPr lang="en-US" altLang="zh-CN" i="1" dirty="0">
                <a:ea typeface="宋体" panose="02010600030101010101" pitchFamily="2" charset="-122"/>
              </a:rPr>
              <a:t>T’</a:t>
            </a:r>
            <a:r>
              <a:rPr lang="en-US" altLang="zh-CN" dirty="0">
                <a:ea typeface="宋体" panose="02010600030101010101" pitchFamily="2" charset="-122"/>
              </a:rPr>
              <a:t>) , </a:t>
            </a:r>
            <a:r>
              <a:rPr lang="zh-CN" altLang="en-US" dirty="0">
                <a:ea typeface="宋体" panose="02010600030101010101" pitchFamily="2" charset="-122"/>
              </a:rPr>
              <a:t>则</a:t>
            </a:r>
            <a:r>
              <a:rPr lang="en-US" altLang="zh-CN" i="1" dirty="0">
                <a:ea typeface="宋体" panose="02010600030101010101" pitchFamily="2" charset="-122"/>
              </a:rPr>
              <a:t>B</a:t>
            </a:r>
            <a:r>
              <a:rPr lang="en-US" altLang="zh-CN" dirty="0">
                <a:ea typeface="宋体" panose="02010600030101010101" pitchFamily="2" charset="-122"/>
              </a:rPr>
              <a:t>(</a:t>
            </a:r>
            <a:r>
              <a:rPr lang="en-US" altLang="zh-CN" i="1" dirty="0">
                <a:ea typeface="宋体" panose="02010600030101010101" pitchFamily="2" charset="-122"/>
              </a:rPr>
              <a:t>T"</a:t>
            </a:r>
            <a:r>
              <a:rPr lang="en-US" altLang="zh-CN" dirty="0">
                <a:ea typeface="宋体" panose="02010600030101010101" pitchFamily="2" charset="-122"/>
              </a:rPr>
              <a:t>) ≤ </a:t>
            </a:r>
            <a:r>
              <a:rPr lang="en-US" altLang="zh-CN" i="1" dirty="0">
                <a:ea typeface="宋体" panose="02010600030101010101" pitchFamily="2" charset="-122"/>
              </a:rPr>
              <a:t>B</a:t>
            </a:r>
            <a:r>
              <a:rPr lang="en-US" altLang="zh-CN" dirty="0">
                <a:ea typeface="宋体" panose="02010600030101010101" pitchFamily="2" charset="-122"/>
              </a:rPr>
              <a:t>(</a:t>
            </a:r>
            <a:r>
              <a:rPr lang="en-US" altLang="zh-CN" i="1" dirty="0">
                <a:ea typeface="宋体" panose="02010600030101010101" pitchFamily="2" charset="-122"/>
              </a:rPr>
              <a:t>T</a:t>
            </a:r>
            <a:r>
              <a:rPr lang="en-US" altLang="zh-CN" dirty="0">
                <a:ea typeface="宋体" panose="02010600030101010101" pitchFamily="2" charset="-122"/>
              </a:rPr>
              <a:t>) , </a:t>
            </a:r>
            <a:endParaRPr lang="en-US" altLang="zh-CN" dirty="0" smtClean="0">
              <a:ea typeface="宋体" panose="02010600030101010101" pitchFamily="2" charset="-122"/>
            </a:endParaRPr>
          </a:p>
          <a:p>
            <a:pPr eaLnBrk="1" hangingPunct="1"/>
            <a:r>
              <a:rPr lang="zh-CN" altLang="en-US" dirty="0" smtClean="0">
                <a:ea typeface="宋体" panose="02010600030101010101" pitchFamily="2" charset="-122"/>
              </a:rPr>
              <a:t>因为</a:t>
            </a:r>
            <a:r>
              <a:rPr lang="en-US" altLang="zh-CN" i="1" dirty="0">
                <a:ea typeface="宋体" panose="02010600030101010101" pitchFamily="2" charset="-122"/>
              </a:rPr>
              <a:t>T</a:t>
            </a:r>
            <a:r>
              <a:rPr lang="zh-CN" altLang="en-US" dirty="0">
                <a:ea typeface="宋体" panose="02010600030101010101" pitchFamily="2" charset="-122"/>
              </a:rPr>
              <a:t>为最优</a:t>
            </a:r>
            <a:r>
              <a:rPr lang="en-US" altLang="zh-CN" dirty="0">
                <a:ea typeface="宋体" panose="02010600030101010101" pitchFamily="2" charset="-122"/>
              </a:rPr>
              <a:t>,</a:t>
            </a:r>
            <a:r>
              <a:rPr lang="zh-CN" altLang="en-US" dirty="0">
                <a:ea typeface="宋体" panose="02010600030101010101" pitchFamily="2" charset="-122"/>
              </a:rPr>
              <a:t>故</a:t>
            </a:r>
            <a:r>
              <a:rPr lang="en-US" altLang="zh-CN" i="1" dirty="0">
                <a:ea typeface="宋体" panose="02010600030101010101" pitchFamily="2" charset="-122"/>
              </a:rPr>
              <a:t>B</a:t>
            </a:r>
            <a:r>
              <a:rPr lang="en-US" altLang="zh-CN" dirty="0">
                <a:ea typeface="宋体" panose="02010600030101010101" pitchFamily="2" charset="-122"/>
              </a:rPr>
              <a:t>(</a:t>
            </a:r>
            <a:r>
              <a:rPr lang="en-US" altLang="zh-CN" i="1" dirty="0">
                <a:ea typeface="宋体" panose="02010600030101010101" pitchFamily="2" charset="-122"/>
              </a:rPr>
              <a:t>T</a:t>
            </a:r>
            <a:r>
              <a:rPr lang="en-US" altLang="zh-CN" dirty="0">
                <a:ea typeface="宋体" panose="02010600030101010101" pitchFamily="2" charset="-122"/>
              </a:rPr>
              <a:t>) ≤ </a:t>
            </a:r>
            <a:r>
              <a:rPr lang="en-US" altLang="zh-CN" i="1" dirty="0">
                <a:ea typeface="宋体" panose="02010600030101010101" pitchFamily="2" charset="-122"/>
              </a:rPr>
              <a:t>B</a:t>
            </a:r>
            <a:r>
              <a:rPr lang="en-US" altLang="zh-CN" dirty="0">
                <a:ea typeface="宋体" panose="02010600030101010101" pitchFamily="2" charset="-122"/>
              </a:rPr>
              <a:t>(</a:t>
            </a:r>
            <a:r>
              <a:rPr lang="en-US" altLang="zh-CN" i="1" dirty="0">
                <a:ea typeface="宋体" panose="02010600030101010101" pitchFamily="2" charset="-122"/>
              </a:rPr>
              <a:t>T"</a:t>
            </a:r>
            <a:r>
              <a:rPr lang="en-US" altLang="zh-CN" dirty="0">
                <a:ea typeface="宋体" panose="02010600030101010101" pitchFamily="2" charset="-122"/>
              </a:rPr>
              <a:t>), </a:t>
            </a:r>
            <a:endParaRPr lang="en-US" altLang="zh-CN" dirty="0" smtClean="0">
              <a:ea typeface="宋体" panose="02010600030101010101" pitchFamily="2" charset="-122"/>
            </a:endParaRPr>
          </a:p>
          <a:p>
            <a:pPr eaLnBrk="1" hangingPunct="1"/>
            <a:r>
              <a:rPr lang="zh-CN" altLang="en-US" dirty="0" smtClean="0">
                <a:ea typeface="宋体" panose="02010600030101010101" pitchFamily="2" charset="-122"/>
              </a:rPr>
              <a:t>结论</a:t>
            </a:r>
            <a:r>
              <a:rPr lang="en-US" altLang="zh-CN" dirty="0">
                <a:ea typeface="宋体" panose="02010600030101010101" pitchFamily="2" charset="-122"/>
              </a:rPr>
              <a:t>: </a:t>
            </a:r>
            <a:r>
              <a:rPr lang="en-US" altLang="zh-CN" i="1" dirty="0">
                <a:ea typeface="宋体" panose="02010600030101010101" pitchFamily="2" charset="-122"/>
              </a:rPr>
              <a:t>B</a:t>
            </a:r>
            <a:r>
              <a:rPr lang="en-US" altLang="zh-CN" dirty="0">
                <a:ea typeface="宋体" panose="02010600030101010101" pitchFamily="2" charset="-122"/>
              </a:rPr>
              <a:t>(</a:t>
            </a:r>
            <a:r>
              <a:rPr lang="en-US" altLang="zh-CN" i="1" dirty="0">
                <a:ea typeface="宋体" panose="02010600030101010101" pitchFamily="2" charset="-122"/>
              </a:rPr>
              <a:t>T"</a:t>
            </a:r>
            <a:r>
              <a:rPr lang="en-US" altLang="zh-CN" dirty="0">
                <a:ea typeface="宋体" panose="02010600030101010101" pitchFamily="2" charset="-122"/>
              </a:rPr>
              <a:t>) =</a:t>
            </a:r>
            <a:r>
              <a:rPr lang="en-US" altLang="zh-CN" i="1" dirty="0">
                <a:ea typeface="宋体" panose="02010600030101010101" pitchFamily="2" charset="-122"/>
              </a:rPr>
              <a:t>B</a:t>
            </a:r>
            <a:r>
              <a:rPr lang="en-US" altLang="zh-CN" dirty="0">
                <a:ea typeface="宋体" panose="02010600030101010101" pitchFamily="2" charset="-122"/>
              </a:rPr>
              <a:t>(</a:t>
            </a:r>
            <a:r>
              <a:rPr lang="en-US" altLang="zh-CN" i="1" dirty="0">
                <a:ea typeface="宋体" panose="02010600030101010101" pitchFamily="2" charset="-122"/>
              </a:rPr>
              <a:t>T</a:t>
            </a:r>
            <a:r>
              <a:rPr lang="en-US" altLang="zh-CN" dirty="0">
                <a:ea typeface="宋体" panose="02010600030101010101" pitchFamily="2" charset="-122"/>
              </a:rPr>
              <a:t>).</a:t>
            </a:r>
          </a:p>
        </p:txBody>
      </p:sp>
    </p:spTree>
    <p:extLst>
      <p:ext uri="{BB962C8B-B14F-4D97-AF65-F5344CB8AC3E}">
        <p14:creationId xmlns:p14="http://schemas.microsoft.com/office/powerpoint/2010/main" val="71437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2227" name="Rectangle 3">
                <a:extLst>
                  <a:ext uri="{FF2B5EF4-FFF2-40B4-BE49-F238E27FC236}">
                    <a16:creationId xmlns:a16="http://schemas.microsoft.com/office/drawing/2014/main" id="{5FCA23EE-A2B3-764A-89B9-42EC4BA81E49}"/>
                  </a:ext>
                </a:extLst>
              </p:cNvPr>
              <p:cNvSpPr txBox="1">
                <a:spLocks noChangeArrowheads="1"/>
              </p:cNvSpPr>
              <p:nvPr/>
            </p:nvSpPr>
            <p:spPr bwMode="auto">
              <a:xfrm>
                <a:off x="422018" y="2057097"/>
                <a:ext cx="8525132" cy="3086100"/>
              </a:xfrm>
              <a:prstGeom prst="rect">
                <a:avLst/>
              </a:prstGeom>
              <a:noFill/>
              <a:ln>
                <a:noFill/>
              </a:ln>
            </p:spPr>
            <p:txBody>
              <a:bodyPr/>
              <a:lstStyle>
                <a:lvl1pPr marL="342900" indent="-342900">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342900" marR="0" lvl="0" indent="-342900" algn="l" defTabSz="914400" rtl="0" eaLnBrk="1" fontAlgn="base" latinLnBrk="0" hangingPunct="1">
                  <a:lnSpc>
                    <a:spcPct val="120000"/>
                  </a:lnSpc>
                  <a:spcBef>
                    <a:spcPct val="20000"/>
                  </a:spcBef>
                  <a:spcAft>
                    <a:spcPct val="0"/>
                  </a:spcAft>
                  <a:buClrTx/>
                  <a:buSzTx/>
                  <a:buFontTx/>
                  <a:buNone/>
                  <a:tabLst/>
                  <a:defRPr/>
                </a:pPr>
                <a:r>
                  <a:rPr kumimoji="1" lang="zh-CN" altLang="en-US" sz="1800" b="0" i="0" u="none" strike="noStrike" kern="1200" cap="none" spc="0" normalizeH="0" baseline="0" noProof="0" dirty="0">
                    <a:ln>
                      <a:noFill/>
                    </a:ln>
                    <a:solidFill>
                      <a:srgbClr val="000000"/>
                    </a:solidFill>
                    <a:effectLst/>
                    <a:uLnTx/>
                    <a:uFillTx/>
                    <a:latin typeface="楷体_GB2312" pitchFamily="49" charset="-122"/>
                    <a:ea typeface="楷体_GB2312" pitchFamily="49" charset="-122"/>
                  </a:rPr>
                  <a:t>		</a:t>
                </a:r>
                <a:r>
                  <a:rPr kumimoji="1" lang="zh-CN" altLang="en-US" sz="2400" b="0" i="0" u="none" strike="noStrike" kern="1200" cap="none" spc="0" normalizeH="0" baseline="0" noProof="0" dirty="0">
                    <a:ln>
                      <a:noFill/>
                    </a:ln>
                    <a:solidFill>
                      <a:srgbClr val="000000"/>
                    </a:solidFill>
                    <a:effectLst/>
                    <a:uLnTx/>
                    <a:uFillTx/>
                    <a:latin typeface="宋体"/>
                    <a:ea typeface="宋体"/>
                  </a:rPr>
                  <a:t>给定带权有向图</a:t>
                </a:r>
                <a14:m>
                  <m:oMath xmlns:m="http://schemas.openxmlformats.org/officeDocument/2006/math">
                    <m:r>
                      <a:rPr kumimoji="1" lang="en-US" altLang="zh-CN" sz="2400" b="0" i="1" u="none" strike="noStrike" kern="1200" cap="none" spc="0" normalizeH="0" baseline="0" noProof="0" dirty="0">
                        <a:ln>
                          <a:noFill/>
                        </a:ln>
                        <a:solidFill>
                          <a:srgbClr val="000000"/>
                        </a:solidFill>
                        <a:effectLst/>
                        <a:uLnTx/>
                        <a:uFillTx/>
                        <a:latin typeface="Cambria Math" panose="02040503050406030204" pitchFamily="18" charset="0"/>
                        <a:ea typeface="+mn-ea"/>
                      </a:rPr>
                      <m:t>𝐺</m:t>
                    </m:r>
                    <m:r>
                      <a:rPr kumimoji="1" lang="en-US" altLang="zh-CN" sz="2400" b="0" i="1" u="none" strike="noStrike" kern="1200" cap="none" spc="0" normalizeH="0" baseline="0" noProof="0" dirty="0">
                        <a:ln>
                          <a:noFill/>
                        </a:ln>
                        <a:solidFill>
                          <a:srgbClr val="000000"/>
                        </a:solidFill>
                        <a:effectLst/>
                        <a:uLnTx/>
                        <a:uFillTx/>
                        <a:latin typeface="Cambria Math" panose="02040503050406030204" pitchFamily="18" charset="0"/>
                        <a:ea typeface="+mn-ea"/>
                      </a:rPr>
                      <m:t> =(</m:t>
                    </m:r>
                    <m:r>
                      <a:rPr kumimoji="1" lang="en-US" altLang="zh-CN" sz="2400" b="0" i="1" u="none" strike="noStrike" kern="1200" cap="none" spc="0" normalizeH="0" baseline="0" noProof="0" dirty="0">
                        <a:ln>
                          <a:noFill/>
                        </a:ln>
                        <a:solidFill>
                          <a:srgbClr val="000000"/>
                        </a:solidFill>
                        <a:effectLst/>
                        <a:uLnTx/>
                        <a:uFillTx/>
                        <a:latin typeface="Cambria Math" panose="02040503050406030204" pitchFamily="18" charset="0"/>
                        <a:ea typeface="+mn-ea"/>
                      </a:rPr>
                      <m:t>𝑉</m:t>
                    </m:r>
                    <m:r>
                      <a:rPr kumimoji="1" lang="en-US" altLang="zh-CN" sz="2400" b="0" i="1" u="none" strike="noStrike" kern="1200" cap="none" spc="0" normalizeH="0" baseline="0" noProof="0" dirty="0">
                        <a:ln>
                          <a:noFill/>
                        </a:ln>
                        <a:solidFill>
                          <a:srgbClr val="000000"/>
                        </a:solidFill>
                        <a:effectLst/>
                        <a:uLnTx/>
                        <a:uFillTx/>
                        <a:latin typeface="Cambria Math" panose="02040503050406030204" pitchFamily="18" charset="0"/>
                        <a:ea typeface="+mn-ea"/>
                      </a:rPr>
                      <m:t>,</m:t>
                    </m:r>
                    <m:r>
                      <a:rPr kumimoji="1" lang="en-US" altLang="zh-CN" sz="2400" b="0" i="1" u="none" strike="noStrike" kern="1200" cap="none" spc="0" normalizeH="0" baseline="0" noProof="0" dirty="0">
                        <a:ln>
                          <a:noFill/>
                        </a:ln>
                        <a:solidFill>
                          <a:srgbClr val="000000"/>
                        </a:solidFill>
                        <a:effectLst/>
                        <a:uLnTx/>
                        <a:uFillTx/>
                        <a:latin typeface="Cambria Math" panose="02040503050406030204" pitchFamily="18" charset="0"/>
                        <a:ea typeface="+mn-ea"/>
                      </a:rPr>
                      <m:t>𝐸</m:t>
                    </m:r>
                    <m:r>
                      <a:rPr kumimoji="1" lang="en-US" altLang="zh-CN" sz="2400" b="0" i="1" u="none" strike="noStrike" kern="1200" cap="none" spc="0" normalizeH="0" baseline="0" noProof="0" dirty="0">
                        <a:ln>
                          <a:noFill/>
                        </a:ln>
                        <a:solidFill>
                          <a:srgbClr val="000000"/>
                        </a:solidFill>
                        <a:effectLst/>
                        <a:uLnTx/>
                        <a:uFillTx/>
                        <a:latin typeface="Cambria Math" panose="02040503050406030204" pitchFamily="18" charset="0"/>
                        <a:ea typeface="+mn-ea"/>
                      </a:rPr>
                      <m:t>)</m:t>
                    </m:r>
                  </m:oMath>
                </a14:m>
                <a:r>
                  <a:rPr kumimoji="1" lang="zh-CN" altLang="en-US" sz="2400" b="0" i="0" u="none" strike="noStrike" kern="1200" cap="none" spc="0" normalizeH="0" baseline="0" noProof="0" dirty="0">
                    <a:ln>
                      <a:noFill/>
                    </a:ln>
                    <a:solidFill>
                      <a:srgbClr val="000000"/>
                    </a:solidFill>
                    <a:effectLst/>
                    <a:uLnTx/>
                    <a:uFillTx/>
                    <a:latin typeface="宋体"/>
                    <a:ea typeface="宋体"/>
                  </a:rPr>
                  <a:t>，其中每条边的权是非负实数。另外，还给定</a:t>
                </a:r>
                <a14:m>
                  <m:oMath xmlns:m="http://schemas.openxmlformats.org/officeDocument/2006/math">
                    <m:r>
                      <a:rPr kumimoji="1" lang="en-US" altLang="zh-CN" sz="2400" b="0" i="1" u="none" strike="noStrike" kern="1200" cap="none" spc="0" normalizeH="0" baseline="0" noProof="0" dirty="0">
                        <a:ln>
                          <a:noFill/>
                        </a:ln>
                        <a:solidFill>
                          <a:srgbClr val="000000"/>
                        </a:solidFill>
                        <a:effectLst/>
                        <a:uLnTx/>
                        <a:uFillTx/>
                        <a:latin typeface="Cambria Math" panose="02040503050406030204" pitchFamily="18" charset="0"/>
                        <a:ea typeface="+mn-ea"/>
                      </a:rPr>
                      <m:t>𝑉</m:t>
                    </m:r>
                  </m:oMath>
                </a14:m>
                <a:r>
                  <a:rPr kumimoji="1" lang="zh-CN" altLang="en-US" sz="2400" b="0" i="0" u="none" strike="noStrike" kern="1200" cap="none" spc="0" normalizeH="0" baseline="0" noProof="0" dirty="0">
                    <a:ln>
                      <a:noFill/>
                    </a:ln>
                    <a:solidFill>
                      <a:srgbClr val="000000"/>
                    </a:solidFill>
                    <a:effectLst/>
                    <a:uLnTx/>
                    <a:uFillTx/>
                    <a:latin typeface="宋体"/>
                    <a:ea typeface="宋体"/>
                  </a:rPr>
                  <a:t>中的一个顶点，称为</a:t>
                </a:r>
                <a:r>
                  <a:rPr kumimoji="1" lang="zh-CN" altLang="en-US" sz="2400" b="1" i="0" u="none" strike="noStrike" kern="1200" cap="none" spc="0" normalizeH="0" baseline="0" noProof="0" dirty="0">
                    <a:ln>
                      <a:noFill/>
                    </a:ln>
                    <a:solidFill>
                      <a:srgbClr val="FF0000"/>
                    </a:solidFill>
                    <a:effectLst/>
                    <a:uLnTx/>
                    <a:uFillTx/>
                    <a:latin typeface="宋体"/>
                    <a:ea typeface="宋体"/>
                  </a:rPr>
                  <a:t>源</a:t>
                </a:r>
                <a:r>
                  <a:rPr kumimoji="1" lang="zh-CN" altLang="en-US" sz="2400" b="0" i="0" u="none" strike="noStrike" kern="1200" cap="none" spc="0" normalizeH="0" baseline="0" noProof="0" dirty="0">
                    <a:ln>
                      <a:noFill/>
                    </a:ln>
                    <a:solidFill>
                      <a:srgbClr val="000000"/>
                    </a:solidFill>
                    <a:effectLst/>
                    <a:uLnTx/>
                    <a:uFillTx/>
                    <a:latin typeface="宋体"/>
                    <a:ea typeface="宋体"/>
                  </a:rPr>
                  <a:t>。现在要计算从源到所有其他各顶点的</a:t>
                </a:r>
                <a:r>
                  <a:rPr kumimoji="1" lang="zh-CN" altLang="en-US" sz="2400" b="1" i="0" u="none" strike="noStrike" kern="1200" cap="none" spc="0" normalizeH="0" baseline="0" noProof="0" dirty="0">
                    <a:ln>
                      <a:noFill/>
                    </a:ln>
                    <a:solidFill>
                      <a:srgbClr val="FF0000"/>
                    </a:solidFill>
                    <a:effectLst/>
                    <a:uLnTx/>
                    <a:uFillTx/>
                    <a:latin typeface="宋体"/>
                    <a:ea typeface="宋体"/>
                  </a:rPr>
                  <a:t>最</a:t>
                </a:r>
                <a:r>
                  <a:rPr kumimoji="1" lang="zh-CN" altLang="en-US" sz="2400" b="1" i="0" u="none" strike="noStrike" kern="1200" cap="none" spc="0" normalizeH="0" baseline="0" noProof="0" dirty="0" smtClean="0">
                    <a:ln>
                      <a:noFill/>
                    </a:ln>
                    <a:solidFill>
                      <a:srgbClr val="FF0000"/>
                    </a:solidFill>
                    <a:effectLst/>
                    <a:uLnTx/>
                    <a:uFillTx/>
                    <a:latin typeface="宋体"/>
                    <a:ea typeface="宋体"/>
                  </a:rPr>
                  <a:t>短路径长度</a:t>
                </a:r>
                <a:r>
                  <a:rPr kumimoji="1" lang="zh-CN" altLang="en-US" sz="2400" b="0" i="0" u="none" strike="noStrike" kern="1200" cap="none" spc="0" normalizeH="0" baseline="0" noProof="0" dirty="0">
                    <a:ln>
                      <a:noFill/>
                    </a:ln>
                    <a:solidFill>
                      <a:srgbClr val="000000"/>
                    </a:solidFill>
                    <a:effectLst/>
                    <a:uLnTx/>
                    <a:uFillTx/>
                    <a:latin typeface="宋体"/>
                    <a:ea typeface="宋体"/>
                  </a:rPr>
                  <a:t>。这里</a:t>
                </a:r>
                <a:r>
                  <a:rPr kumimoji="1" lang="zh-CN" altLang="en-US" sz="2400" b="0" i="0" u="none" strike="noStrike" kern="1200" cap="none" spc="0" normalizeH="0" baseline="0" noProof="0" dirty="0" smtClean="0">
                    <a:ln>
                      <a:noFill/>
                    </a:ln>
                    <a:solidFill>
                      <a:srgbClr val="000000"/>
                    </a:solidFill>
                    <a:effectLst/>
                    <a:uLnTx/>
                    <a:uFillTx/>
                    <a:latin typeface="宋体"/>
                    <a:ea typeface="宋体"/>
                  </a:rPr>
                  <a:t>路径的</a:t>
                </a:r>
                <a:r>
                  <a:rPr kumimoji="1" lang="zh-CN" altLang="en-US" sz="2400" b="0" i="0" u="none" strike="noStrike" kern="1200" cap="none" spc="0" normalizeH="0" baseline="0" noProof="0" dirty="0">
                    <a:ln>
                      <a:noFill/>
                    </a:ln>
                    <a:solidFill>
                      <a:srgbClr val="000000"/>
                    </a:solidFill>
                    <a:effectLst/>
                    <a:uLnTx/>
                    <a:uFillTx/>
                    <a:latin typeface="宋体"/>
                    <a:ea typeface="宋体"/>
                  </a:rPr>
                  <a:t>长度是指</a:t>
                </a:r>
                <a:r>
                  <a:rPr kumimoji="1" lang="zh-CN" altLang="en-US" sz="2400" b="0" i="0" u="none" strike="noStrike" kern="1200" cap="none" spc="0" normalizeH="0" baseline="0" noProof="0" dirty="0" smtClean="0">
                    <a:ln>
                      <a:noFill/>
                    </a:ln>
                    <a:solidFill>
                      <a:srgbClr val="000000"/>
                    </a:solidFill>
                    <a:effectLst/>
                    <a:uLnTx/>
                    <a:uFillTx/>
                    <a:latin typeface="宋体"/>
                    <a:ea typeface="宋体"/>
                  </a:rPr>
                  <a:t>路径上</a:t>
                </a:r>
                <a:r>
                  <a:rPr kumimoji="1" lang="zh-CN" altLang="en-US" sz="2400" b="0" i="0" u="none" strike="noStrike" kern="1200" cap="none" spc="0" normalizeH="0" baseline="0" noProof="0" dirty="0">
                    <a:ln>
                      <a:noFill/>
                    </a:ln>
                    <a:solidFill>
                      <a:srgbClr val="000000"/>
                    </a:solidFill>
                    <a:effectLst/>
                    <a:uLnTx/>
                    <a:uFillTx/>
                    <a:latin typeface="宋体"/>
                    <a:ea typeface="宋体"/>
                  </a:rPr>
                  <a:t>各边权之和。这个问题通常称为</a:t>
                </a:r>
                <a:r>
                  <a:rPr kumimoji="1" lang="zh-CN" altLang="en-US" sz="2400" b="1" i="0" u="none" strike="noStrike" kern="1200" cap="none" spc="0" normalizeH="0" baseline="0" noProof="0" dirty="0">
                    <a:ln>
                      <a:noFill/>
                    </a:ln>
                    <a:solidFill>
                      <a:srgbClr val="FF0000"/>
                    </a:solidFill>
                    <a:effectLst/>
                    <a:uLnTx/>
                    <a:uFillTx/>
                    <a:latin typeface="宋体"/>
                    <a:ea typeface="宋体"/>
                  </a:rPr>
                  <a:t>单源最短路径问题</a:t>
                </a:r>
                <a:endParaRPr kumimoji="1" lang="zh-CN" altLang="en-US" sz="2400" b="0" i="0" u="none" strike="noStrike" kern="1200" cap="none" spc="0" normalizeH="0" baseline="0" noProof="0" dirty="0">
                  <a:ln>
                    <a:noFill/>
                  </a:ln>
                  <a:solidFill>
                    <a:srgbClr val="000000"/>
                  </a:solidFill>
                  <a:effectLst/>
                  <a:uLnTx/>
                  <a:uFillTx/>
                  <a:latin typeface="宋体"/>
                  <a:ea typeface="宋体"/>
                </a:endParaRPr>
              </a:p>
              <a:p>
                <a:pPr marL="342900" marR="0" lvl="0" indent="-342900" algn="l" defTabSz="914400" rtl="0" eaLnBrk="1" fontAlgn="base" latinLnBrk="0" hangingPunct="1">
                  <a:lnSpc>
                    <a:spcPct val="120000"/>
                  </a:lnSpc>
                  <a:spcBef>
                    <a:spcPct val="20000"/>
                  </a:spcBef>
                  <a:spcAft>
                    <a:spcPct val="0"/>
                  </a:spcAft>
                  <a:buClrTx/>
                  <a:buSzTx/>
                  <a:buFontTx/>
                  <a:buNone/>
                  <a:tabLst/>
                  <a:defRPr/>
                </a:pPr>
                <a:endParaRPr kumimoji="1" lang="zh-CN" altLang="en-US" sz="1800" b="0" i="0" u="none" strike="noStrike" kern="1200" cap="none" spc="0" normalizeH="0" baseline="0" noProof="0" dirty="0">
                  <a:ln>
                    <a:noFill/>
                  </a:ln>
                  <a:solidFill>
                    <a:srgbClr val="000000"/>
                  </a:solidFill>
                  <a:effectLst/>
                  <a:uLnTx/>
                  <a:uFillTx/>
                  <a:latin typeface="楷体_GB2312" pitchFamily="49" charset="-122"/>
                  <a:ea typeface="楷体_GB2312" pitchFamily="49" charset="-122"/>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1" lang="zh-CN" altLang="en-US" sz="2100" b="0" i="0" u="none" strike="noStrike" kern="1200" cap="none" spc="0" normalizeH="0" baseline="0" noProof="0" dirty="0">
                  <a:ln>
                    <a:noFill/>
                  </a:ln>
                  <a:solidFill>
                    <a:srgbClr val="000000"/>
                  </a:solidFill>
                  <a:effectLst/>
                  <a:uLnTx/>
                  <a:uFillTx/>
                  <a:latin typeface="SimHei" panose="02010609060101010101" pitchFamily="49" charset="-122"/>
                  <a:ea typeface="SimHei" panose="02010609060101010101" pitchFamily="49" charset="-122"/>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1" lang="zh-CN" altLang="en-US" sz="2100" b="0" i="0" u="none" strike="noStrike" kern="1200" cap="none" spc="0" normalizeH="0" baseline="0" noProof="0" dirty="0">
                  <a:ln>
                    <a:noFill/>
                  </a:ln>
                  <a:solidFill>
                    <a:srgbClr val="3333CC"/>
                  </a:solidFill>
                  <a:effectLst/>
                  <a:uLnTx/>
                  <a:uFillTx/>
                  <a:latin typeface="SimHei" panose="02010609060101010101" pitchFamily="49" charset="-122"/>
                  <a:ea typeface="SimHei" panose="02010609060101010101" pitchFamily="49" charset="-122"/>
                </a:endParaRPr>
              </a:p>
            </p:txBody>
          </p:sp>
        </mc:Choice>
        <mc:Fallback>
          <p:sp>
            <p:nvSpPr>
              <p:cNvPr id="52227" name="Rectangle 3">
                <a:extLst>
                  <a:ext uri="{FF2B5EF4-FFF2-40B4-BE49-F238E27FC236}">
                    <a16:creationId xmlns:a16="http://schemas.microsoft.com/office/drawing/2014/main" id="{5FCA23EE-A2B3-764A-89B9-42EC4BA81E49}"/>
                  </a:ext>
                </a:extLst>
              </p:cNvPr>
              <p:cNvSpPr txBox="1">
                <a:spLocks noRot="1" noChangeAspect="1" noMove="1" noResize="1" noEditPoints="1" noAdjustHandles="1" noChangeArrowheads="1" noChangeShapeType="1" noTextEdit="1"/>
              </p:cNvSpPr>
              <p:nvPr/>
            </p:nvSpPr>
            <p:spPr bwMode="auto">
              <a:xfrm>
                <a:off x="422018" y="2057097"/>
                <a:ext cx="8525132" cy="3086100"/>
              </a:xfrm>
              <a:prstGeom prst="rect">
                <a:avLst/>
              </a:prstGeom>
              <a:blipFill>
                <a:blip r:embed="rId3"/>
                <a:stretch>
                  <a:fillRect t="-1183" r="-572"/>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C7391D60-A71A-E943-A3F3-13F074081839}"/>
                  </a:ext>
                </a:extLst>
              </p:cNvPr>
              <p:cNvSpPr txBox="1"/>
              <p:nvPr/>
            </p:nvSpPr>
            <p:spPr>
              <a:xfrm>
                <a:off x="1253411" y="4516098"/>
                <a:ext cx="6862346" cy="959237"/>
              </a:xfrm>
              <a:prstGeom prst="rect">
                <a:avLst/>
              </a:prstGeom>
              <a:noFill/>
            </p:spPr>
            <p:txBody>
              <a:bodyPr wrap="square" lIns="0" tIns="0" rIns="0" bIns="0"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r>
                        <a:rPr kumimoji="0" lang="en-CN"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𝛿</m:t>
                      </m:r>
                      <m:d>
                        <m:dPr>
                          <m:ctrlP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dPr>
                        <m:e>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𝑢</m:t>
                          </m:r>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𝑣</m:t>
                          </m:r>
                        </m:e>
                      </m:d>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d>
                        <m:dPr>
                          <m:begChr m:val="{"/>
                          <m:endChr m:val=""/>
                          <m:ctrlP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dPr>
                        <m:e>
                          <m:eqArr>
                            <m:eqArrPr>
                              <m:ctrlP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eqArrPr>
                            <m:e>
                              <m:r>
                                <m:rPr>
                                  <m:sty m:val="p"/>
                                </m:rPr>
                                <a:rPr kumimoji="0" lang="en-US" sz="24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min</m:t>
                              </m:r>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𝑤</m:t>
                              </m:r>
                              <m:d>
                                <m:dPr>
                                  <m:ctrlP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dPr>
                                <m:e>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𝑝</m:t>
                                  </m:r>
                                </m:e>
                              </m:d>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 如果</m:t>
                              </m:r>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𝑝</m:t>
                              </m:r>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是</m:t>
                              </m:r>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𝑢</m:t>
                              </m:r>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到</m:t>
                              </m:r>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𝑣</m:t>
                              </m:r>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的一条路径}</m:t>
                              </m:r>
                            </m:e>
                            <m:e>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，其他</m:t>
                              </m:r>
                            </m:e>
                          </m:eqArr>
                        </m:e>
                      </m:d>
                    </m:oMath>
                  </m:oMathPara>
                </a14:m>
                <a:endParaRPr kumimoji="0" lang="en-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mc:Choice>
        <mc:Fallback>
          <p:sp>
            <p:nvSpPr>
              <p:cNvPr id="2" name="TextBox 1">
                <a:extLst>
                  <a:ext uri="{FF2B5EF4-FFF2-40B4-BE49-F238E27FC236}">
                    <a16:creationId xmlns:a16="http://schemas.microsoft.com/office/drawing/2014/main" id="{C7391D60-A71A-E943-A3F3-13F074081839}"/>
                  </a:ext>
                </a:extLst>
              </p:cNvPr>
              <p:cNvSpPr txBox="1">
                <a:spLocks noRot="1" noChangeAspect="1" noMove="1" noResize="1" noEditPoints="1" noAdjustHandles="1" noChangeArrowheads="1" noChangeShapeType="1" noTextEdit="1"/>
              </p:cNvSpPr>
              <p:nvPr/>
            </p:nvSpPr>
            <p:spPr>
              <a:xfrm>
                <a:off x="1253411" y="4516098"/>
                <a:ext cx="6862346" cy="959237"/>
              </a:xfrm>
              <a:prstGeom prst="rect">
                <a:avLst/>
              </a:prstGeom>
              <a:blipFill>
                <a:blip r:embed="rId4"/>
                <a:stretch>
                  <a:fillRect/>
                </a:stretch>
              </a:blipFill>
            </p:spPr>
            <p:txBody>
              <a:bodyPr/>
              <a:lstStyle/>
              <a:p>
                <a:r>
                  <a:rPr lang="zh-CN" altLang="en-US">
                    <a:noFill/>
                  </a:rPr>
                  <a:t> </a:t>
                </a:r>
              </a:p>
            </p:txBody>
          </p:sp>
        </mc:Fallback>
      </mc:AlternateContent>
      <p:sp>
        <p:nvSpPr>
          <p:cNvPr id="9" name="Slide Number Placeholder 3">
            <a:extLst>
              <a:ext uri="{FF2B5EF4-FFF2-40B4-BE49-F238E27FC236}">
                <a16:creationId xmlns:a16="http://schemas.microsoft.com/office/drawing/2014/main" id="{D692B795-9ED0-AB47-863A-3E7C3A6C9351}"/>
              </a:ext>
            </a:extLst>
          </p:cNvPr>
          <p:cNvSpPr>
            <a:spLocks noGrp="1"/>
          </p:cNvSpPr>
          <p:nvPr>
            <p:ph type="sldNum" sz="quarter" idx="4294967295"/>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9F8E3DD-692F-4DA9-965B-8D7D3452E0A1}" type="slidenum">
              <a:rPr kumimoji="0" lang="zh-CN" altLang="en-US" sz="1200" b="0" i="0" u="none" strike="noStrike" kern="1200" cap="none" spc="0" normalizeH="0" baseline="0" noProof="0" smtClean="0">
                <a:ln>
                  <a:noFill/>
                </a:ln>
                <a:solidFill>
                  <a:srgbClr val="000000">
                    <a:tint val="75000"/>
                  </a:srgbClr>
                </a:solidFill>
                <a:effectLst/>
                <a:uLnTx/>
                <a:uFillTx/>
                <a:latin typeface="Tahoma"/>
                <a:ea typeface="宋体"/>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altLang="zh-CN" sz="1200" b="0" i="0" u="none" strike="noStrike" kern="1200" cap="none" spc="0" normalizeH="0" baseline="0" noProof="0" dirty="0">
              <a:ln>
                <a:noFill/>
              </a:ln>
              <a:solidFill>
                <a:srgbClr val="000000">
                  <a:tint val="75000"/>
                </a:srgbClr>
              </a:solidFill>
              <a:effectLst/>
              <a:uLnTx/>
              <a:uFillTx/>
              <a:latin typeface="Tahoma"/>
              <a:ea typeface="宋体"/>
            </a:endParaRPr>
          </a:p>
        </p:txBody>
      </p:sp>
      <p:sp>
        <p:nvSpPr>
          <p:cNvPr id="8" name="标题 1">
            <a:extLst>
              <a:ext uri="{FF2B5EF4-FFF2-40B4-BE49-F238E27FC236}">
                <a16:creationId xmlns:a16="http://schemas.microsoft.com/office/drawing/2014/main" id="{6B5D90A0-90F9-2D45-B9ED-D74FBF0DE7F3}"/>
              </a:ext>
            </a:extLst>
          </p:cNvPr>
          <p:cNvSpPr txBox="1">
            <a:spLocks/>
          </p:cNvSpPr>
          <p:nvPr/>
        </p:nvSpPr>
        <p:spPr>
          <a:xfrm>
            <a:off x="1080133" y="912867"/>
            <a:ext cx="7793037" cy="1462087"/>
          </a:xfrm>
          <a:prstGeom prst="rect">
            <a:avLst/>
          </a:prstGeom>
        </p:spPr>
        <p:txBody>
          <a:bodyPr/>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charset="0"/>
                <a:ea typeface="宋体" charset="0"/>
                <a:cs typeface="宋体" charset="0"/>
              </a:defRPr>
            </a:lvl2pPr>
            <a:lvl3pPr algn="l" rtl="0" eaLnBrk="0" fontAlgn="base" hangingPunct="0">
              <a:spcBef>
                <a:spcPct val="0"/>
              </a:spcBef>
              <a:spcAft>
                <a:spcPct val="0"/>
              </a:spcAft>
              <a:defRPr kumimoji="1" sz="4400">
                <a:solidFill>
                  <a:schemeClr val="tx2"/>
                </a:solidFill>
                <a:latin typeface="Tahoma" charset="0"/>
                <a:ea typeface="宋体" charset="0"/>
                <a:cs typeface="宋体" charset="0"/>
              </a:defRPr>
            </a:lvl3pPr>
            <a:lvl4pPr algn="l" rtl="0" eaLnBrk="0" fontAlgn="base" hangingPunct="0">
              <a:spcBef>
                <a:spcPct val="0"/>
              </a:spcBef>
              <a:spcAft>
                <a:spcPct val="0"/>
              </a:spcAft>
              <a:defRPr kumimoji="1" sz="4400">
                <a:solidFill>
                  <a:schemeClr val="tx2"/>
                </a:solidFill>
                <a:latin typeface="Tahoma" charset="0"/>
                <a:ea typeface="宋体" charset="0"/>
                <a:cs typeface="宋体" charset="0"/>
              </a:defRPr>
            </a:lvl4pPr>
            <a:lvl5pPr algn="l" rtl="0" eaLnBrk="0" fontAlgn="base" hangingPunct="0">
              <a:spcBef>
                <a:spcPct val="0"/>
              </a:spcBef>
              <a:spcAft>
                <a:spcPct val="0"/>
              </a:spcAft>
              <a:defRPr kumimoji="1" sz="4400">
                <a:solidFill>
                  <a:schemeClr val="tx2"/>
                </a:solidFill>
                <a:latin typeface="Tahoma" charset="0"/>
                <a:ea typeface="宋体" charset="0"/>
                <a:cs typeface="宋体" charset="0"/>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4400" b="0" i="0" u="none" strike="noStrike" kern="0" cap="none" spc="0" normalizeH="0" baseline="0" noProof="0" dirty="0">
                <a:ln>
                  <a:noFill/>
                </a:ln>
                <a:solidFill>
                  <a:srgbClr val="333399"/>
                </a:solidFill>
                <a:effectLst/>
                <a:uLnTx/>
                <a:uFillTx/>
                <a:latin typeface="Tahoma"/>
                <a:ea typeface="宋体"/>
              </a:rPr>
              <a:t>单源最短路径</a:t>
            </a:r>
          </a:p>
        </p:txBody>
      </p:sp>
      <p:sp>
        <p:nvSpPr>
          <p:cNvPr id="6" name="Slide Number Placeholder 3">
            <a:extLst>
              <a:ext uri="{FF2B5EF4-FFF2-40B4-BE49-F238E27FC236}">
                <a16:creationId xmlns:a16="http://schemas.microsoft.com/office/drawing/2014/main" id="{0D9A0D21-ADAB-9C44-A5AD-19B9A321FDB7}"/>
              </a:ext>
            </a:extLst>
          </p:cNvPr>
          <p:cNvSpPr>
            <a:spLocks noGrp="1"/>
          </p:cNvSpPr>
          <p:nvPr>
            <p:ph type="sldNum" sz="quarter" idx="11"/>
          </p:nvPr>
        </p:nvSpPr>
        <p:spPr>
          <a:xfrm>
            <a:off x="7042150" y="6243638"/>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BACB273-A475-A540-9AC0-2F21FBF75E10}"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altLang="zh-CN" sz="1400" b="0" i="0" u="none" strike="noStrike" kern="120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287398300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a:extLst>
              <a:ext uri="{FF2B5EF4-FFF2-40B4-BE49-F238E27FC236}">
                <a16:creationId xmlns:a16="http://schemas.microsoft.com/office/drawing/2014/main" id="{D2A708AA-10B8-F74C-A8A0-2D400777D20A}"/>
              </a:ext>
            </a:extLst>
          </p:cNvPr>
          <p:cNvSpPr>
            <a:spLocks noGrp="1" noChangeArrowheads="1"/>
          </p:cNvSpPr>
          <p:nvPr>
            <p:ph type="title"/>
          </p:nvPr>
        </p:nvSpPr>
        <p:spPr>
          <a:xfrm>
            <a:off x="1161766" y="832621"/>
            <a:ext cx="7886700" cy="994172"/>
          </a:xfrm>
        </p:spPr>
        <p:txBody>
          <a:bodyPr/>
          <a:lstStyle/>
          <a:p>
            <a:pPr eaLnBrk="1" hangingPunct="1"/>
            <a:r>
              <a:rPr lang="zh-CN" altLang="en-US" sz="4000" dirty="0"/>
              <a:t>单源最短路径：最优子结构性质</a:t>
            </a:r>
          </a:p>
        </p:txBody>
      </p:sp>
      <p:sp>
        <p:nvSpPr>
          <p:cNvPr id="3" name="内容占位符 2">
            <a:extLst>
              <a:ext uri="{FF2B5EF4-FFF2-40B4-BE49-F238E27FC236}">
                <a16:creationId xmlns:a16="http://schemas.microsoft.com/office/drawing/2014/main" id="{250049FA-A297-9845-9152-81713D1C4965}"/>
              </a:ext>
            </a:extLst>
          </p:cNvPr>
          <p:cNvSpPr>
            <a:spLocks noGrp="1"/>
          </p:cNvSpPr>
          <p:nvPr>
            <p:ph idx="1"/>
          </p:nvPr>
        </p:nvSpPr>
        <p:spPr>
          <a:xfrm>
            <a:off x="1161766" y="2127044"/>
            <a:ext cx="7313494" cy="4041743"/>
          </a:xfrm>
        </p:spPr>
        <p:txBody>
          <a:bodyPr>
            <a:normAutofit/>
          </a:bodyPr>
          <a:lstStyle/>
          <a:p>
            <a:pPr eaLnBrk="1" hangingPunct="1">
              <a:lnSpc>
                <a:spcPct val="120000"/>
              </a:lnSpc>
            </a:pPr>
            <a:r>
              <a:rPr lang="zh-CN" altLang="en-US" sz="2800" dirty="0"/>
              <a:t>最短路径的</a:t>
            </a:r>
            <a:r>
              <a:rPr lang="zh-CN" altLang="en-US" sz="2800" b="1" dirty="0">
                <a:solidFill>
                  <a:srgbClr val="FF0000"/>
                </a:solidFill>
                <a:latin typeface="SimSun" panose="02010600030101010101" pitchFamily="2" charset="-122"/>
              </a:rPr>
              <a:t>子路径</a:t>
            </a:r>
            <a:r>
              <a:rPr lang="zh-CN" altLang="en-US" sz="2800" dirty="0"/>
              <a:t>也是</a:t>
            </a:r>
            <a:r>
              <a:rPr lang="zh-CN" altLang="en-US" sz="2800" b="1" dirty="0">
                <a:solidFill>
                  <a:srgbClr val="FF0000"/>
                </a:solidFill>
                <a:latin typeface="SimSun" panose="02010600030101010101" pitchFamily="2" charset="-122"/>
              </a:rPr>
              <a:t>最短路径</a:t>
            </a:r>
            <a:endParaRPr lang="en-US" altLang="zh-CN" sz="2800" b="1" dirty="0">
              <a:solidFill>
                <a:srgbClr val="FF0000"/>
              </a:solidFill>
              <a:latin typeface="SimSun" panose="02010600030101010101" pitchFamily="2" charset="-122"/>
            </a:endParaRPr>
          </a:p>
          <a:p>
            <a:pPr eaLnBrk="1" hangingPunct="1">
              <a:lnSpc>
                <a:spcPct val="120000"/>
              </a:lnSpc>
            </a:pPr>
            <a:r>
              <a:rPr lang="zh-CN" altLang="en-US" sz="2800" u="sng" dirty="0"/>
              <a:t>思考题</a:t>
            </a:r>
            <a:r>
              <a:rPr lang="zh-CN" altLang="en-US" sz="2800" dirty="0"/>
              <a:t>：</a:t>
            </a:r>
            <a:endParaRPr lang="en-US" altLang="zh-CN" sz="2800" dirty="0"/>
          </a:p>
          <a:p>
            <a:pPr lvl="1" eaLnBrk="1" hangingPunct="1">
              <a:lnSpc>
                <a:spcPct val="120000"/>
              </a:lnSpc>
            </a:pPr>
            <a:r>
              <a:rPr lang="zh-CN" altLang="en-US" dirty="0"/>
              <a:t>为什么最短路径的子路径也是最短路径？</a:t>
            </a:r>
            <a:endParaRPr lang="en-US" altLang="zh-CN" dirty="0"/>
          </a:p>
          <a:p>
            <a:pPr lvl="1" eaLnBrk="1" hangingPunct="1">
              <a:lnSpc>
                <a:spcPct val="120000"/>
              </a:lnSpc>
            </a:pPr>
            <a:r>
              <a:rPr lang="zh-CN" altLang="en-US" dirty="0"/>
              <a:t>怎么证明？</a:t>
            </a:r>
            <a:endParaRPr lang="en-US" altLang="zh-CN" dirty="0"/>
          </a:p>
          <a:p>
            <a:pPr lvl="1" eaLnBrk="1" hangingPunct="1">
              <a:lnSpc>
                <a:spcPct val="120000"/>
              </a:lnSpc>
            </a:pPr>
            <a:endParaRPr lang="en-US" altLang="zh-CN" sz="2100" dirty="0"/>
          </a:p>
        </p:txBody>
      </p:sp>
      <p:sp>
        <p:nvSpPr>
          <p:cNvPr id="5" name="Slide Number Placeholder 3">
            <a:extLst>
              <a:ext uri="{FF2B5EF4-FFF2-40B4-BE49-F238E27FC236}">
                <a16:creationId xmlns:a16="http://schemas.microsoft.com/office/drawing/2014/main" id="{21ECEBB6-B789-2849-BE78-936F3A7CFCBC}"/>
              </a:ext>
            </a:extLst>
          </p:cNvPr>
          <p:cNvSpPr>
            <a:spLocks noGrp="1"/>
          </p:cNvSpPr>
          <p:nvPr>
            <p:ph type="sldNum" sz="quarter" idx="4294967295"/>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9F8E3DD-692F-4DA9-965B-8D7D3452E0A1}" type="slidenum">
              <a:rPr kumimoji="0" lang="zh-CN" altLang="en-US" sz="1200" b="0" i="0" u="none" strike="noStrike" kern="1200" cap="none" spc="0" normalizeH="0" baseline="0" noProof="0" smtClean="0">
                <a:ln>
                  <a:noFill/>
                </a:ln>
                <a:solidFill>
                  <a:srgbClr val="000000">
                    <a:tint val="75000"/>
                  </a:srgbClr>
                </a:solidFill>
                <a:effectLst/>
                <a:uLnTx/>
                <a:uFillTx/>
                <a:latin typeface="Tahoma"/>
                <a:ea typeface="宋体"/>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altLang="zh-CN" sz="1200" b="0" i="0" u="none" strike="noStrike" kern="1200" cap="none" spc="0" normalizeH="0" baseline="0" noProof="0" dirty="0">
              <a:ln>
                <a:noFill/>
              </a:ln>
              <a:solidFill>
                <a:srgbClr val="000000">
                  <a:tint val="75000"/>
                </a:srgbClr>
              </a:solidFill>
              <a:effectLst/>
              <a:uLnTx/>
              <a:uFillTx/>
              <a:latin typeface="Tahoma"/>
              <a:ea typeface="宋体"/>
            </a:endParaRPr>
          </a:p>
        </p:txBody>
      </p:sp>
      <p:sp>
        <p:nvSpPr>
          <p:cNvPr id="6" name="Slide Number Placeholder 3">
            <a:extLst>
              <a:ext uri="{FF2B5EF4-FFF2-40B4-BE49-F238E27FC236}">
                <a16:creationId xmlns:a16="http://schemas.microsoft.com/office/drawing/2014/main" id="{F2899492-B40A-F04B-AF72-A8BADD4BD7C5}"/>
              </a:ext>
            </a:extLst>
          </p:cNvPr>
          <p:cNvSpPr>
            <a:spLocks noGrp="1"/>
          </p:cNvSpPr>
          <p:nvPr>
            <p:ph type="sldNum" sz="quarter" idx="11"/>
          </p:nvPr>
        </p:nvSpPr>
        <p:spPr>
          <a:xfrm>
            <a:off x="7042150" y="6243638"/>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BACB273-A475-A540-9AC0-2F21FBF75E10}"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altLang="zh-CN" sz="1400" b="0" i="0" u="none" strike="noStrike" kern="120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164567996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a:extLst>
              <a:ext uri="{FF2B5EF4-FFF2-40B4-BE49-F238E27FC236}">
                <a16:creationId xmlns:a16="http://schemas.microsoft.com/office/drawing/2014/main" id="{4453FD9A-F8DF-BE42-9C53-EBD4603E5575}"/>
              </a:ext>
            </a:extLst>
          </p:cNvPr>
          <p:cNvSpPr>
            <a:spLocks noGrp="1"/>
          </p:cNvSpPr>
          <p:nvPr>
            <p:ph type="title"/>
          </p:nvPr>
        </p:nvSpPr>
        <p:spPr/>
        <p:txBody>
          <a:bodyPr/>
          <a:lstStyle/>
          <a:p>
            <a:pPr eaLnBrk="1" hangingPunct="1"/>
            <a:r>
              <a:rPr lang="zh-CN" altLang="en-US" sz="4000"/>
              <a:t>单源最短路径：最优子结构性质</a:t>
            </a:r>
          </a:p>
        </p:txBody>
      </p:sp>
      <p:sp>
        <p:nvSpPr>
          <p:cNvPr id="3" name="内容占位符 2">
            <a:extLst>
              <a:ext uri="{FF2B5EF4-FFF2-40B4-BE49-F238E27FC236}">
                <a16:creationId xmlns:a16="http://schemas.microsoft.com/office/drawing/2014/main" id="{1F7FDDE6-CD2E-1C44-85BB-1F7E84078819}"/>
              </a:ext>
            </a:extLst>
          </p:cNvPr>
          <p:cNvSpPr>
            <a:spLocks noGrp="1"/>
          </p:cNvSpPr>
          <p:nvPr>
            <p:ph idx="1"/>
          </p:nvPr>
        </p:nvSpPr>
        <p:spPr>
          <a:xfrm>
            <a:off x="836612" y="2055813"/>
            <a:ext cx="8307387" cy="2703512"/>
          </a:xfrm>
        </p:spPr>
        <p:txBody>
          <a:bodyPr/>
          <a:lstStyle/>
          <a:p>
            <a:pPr eaLnBrk="1" hangingPunct="1">
              <a:lnSpc>
                <a:spcPct val="110000"/>
              </a:lnSpc>
            </a:pPr>
            <a:r>
              <a:rPr lang="zh-CN" altLang="en-US" sz="2700" dirty="0" smtClean="0"/>
              <a:t>证明最</a:t>
            </a:r>
            <a:r>
              <a:rPr lang="zh-CN" altLang="en-US" sz="2700" dirty="0"/>
              <a:t>短路径的子路径也是最短路径</a:t>
            </a:r>
            <a:endParaRPr lang="en-US" altLang="zh-CN" sz="2700" dirty="0"/>
          </a:p>
          <a:p>
            <a:pPr eaLnBrk="1" hangingPunct="1">
              <a:lnSpc>
                <a:spcPct val="110000"/>
              </a:lnSpc>
            </a:pPr>
            <a:r>
              <a:rPr lang="zh-CN" altLang="en-US" sz="2700" dirty="0">
                <a:latin typeface="Times New Roman" panose="02020603050405020304" pitchFamily="18" charset="0"/>
                <a:cs typeface="Times New Roman" panose="02020603050405020304" pitchFamily="18" charset="0"/>
              </a:rPr>
              <a:t>设最短路径</a:t>
            </a:r>
            <a:r>
              <a:rPr lang="en-US" altLang="zh-CN" sz="2700" dirty="0">
                <a:latin typeface="Times New Roman" panose="02020603050405020304" pitchFamily="18" charset="0"/>
                <a:cs typeface="Times New Roman" panose="02020603050405020304" pitchFamily="18" charset="0"/>
              </a:rPr>
              <a:t>p</a:t>
            </a:r>
            <a:r>
              <a:rPr lang="zh-CN" altLang="en-US" sz="2700" dirty="0">
                <a:latin typeface="Times New Roman" panose="02020603050405020304" pitchFamily="18" charset="0"/>
                <a:cs typeface="Times New Roman" panose="02020603050405020304" pitchFamily="18" charset="0"/>
              </a:rPr>
              <a:t>（从节点</a:t>
            </a:r>
            <a:r>
              <a:rPr lang="en-US" altLang="zh-CN" sz="2700" dirty="0">
                <a:latin typeface="Times New Roman" panose="02020603050405020304" pitchFamily="18" charset="0"/>
                <a:cs typeface="Times New Roman" panose="02020603050405020304" pitchFamily="18" charset="0"/>
              </a:rPr>
              <a:t>u</a:t>
            </a:r>
            <a:r>
              <a:rPr lang="zh-CN" altLang="en-US" sz="2700" dirty="0">
                <a:latin typeface="Times New Roman" panose="02020603050405020304" pitchFamily="18" charset="0"/>
                <a:cs typeface="Times New Roman" panose="02020603050405020304" pitchFamily="18" charset="0"/>
              </a:rPr>
              <a:t>到节点</a:t>
            </a:r>
            <a:r>
              <a:rPr lang="en-US" altLang="zh-CN" sz="2700" dirty="0">
                <a:latin typeface="Times New Roman" panose="02020603050405020304" pitchFamily="18" charset="0"/>
                <a:cs typeface="Times New Roman" panose="02020603050405020304" pitchFamily="18" charset="0"/>
              </a:rPr>
              <a:t>v</a:t>
            </a:r>
            <a:r>
              <a:rPr lang="zh-CN" altLang="en-US" sz="2700" dirty="0">
                <a:latin typeface="Times New Roman" panose="02020603050405020304" pitchFamily="18" charset="0"/>
                <a:cs typeface="Times New Roman" panose="02020603050405020304" pitchFamily="18" charset="0"/>
              </a:rPr>
              <a:t>）的子路径为</a:t>
            </a:r>
            <a:r>
              <a:rPr lang="en-US" altLang="zh-CN" sz="2700" dirty="0">
                <a:latin typeface="Times New Roman" panose="02020603050405020304" pitchFamily="18" charset="0"/>
                <a:cs typeface="Times New Roman" panose="02020603050405020304" pitchFamily="18" charset="0"/>
              </a:rPr>
              <a:t>p1</a:t>
            </a:r>
            <a:r>
              <a:rPr lang="zh-CN" altLang="en-US" sz="2700" dirty="0">
                <a:latin typeface="Times New Roman" panose="02020603050405020304" pitchFamily="18" charset="0"/>
                <a:cs typeface="Times New Roman" panose="02020603050405020304" pitchFamily="18" charset="0"/>
              </a:rPr>
              <a:t>（</a:t>
            </a:r>
            <a:r>
              <a:rPr lang="en-US" altLang="zh-CN" sz="2700" dirty="0">
                <a:latin typeface="Times New Roman" panose="02020603050405020304" pitchFamily="18" charset="0"/>
                <a:cs typeface="Times New Roman" panose="02020603050405020304" pitchFamily="18" charset="0"/>
              </a:rPr>
              <a:t>u</a:t>
            </a:r>
            <a:r>
              <a:rPr lang="zh-CN" altLang="en-US" sz="2700" dirty="0">
                <a:latin typeface="Times New Roman" panose="02020603050405020304" pitchFamily="18" charset="0"/>
                <a:cs typeface="Times New Roman" panose="02020603050405020304" pitchFamily="18" charset="0"/>
              </a:rPr>
              <a:t>到</a:t>
            </a:r>
            <a:r>
              <a:rPr lang="en-US" altLang="zh-CN" sz="2700" dirty="0">
                <a:latin typeface="Times New Roman" panose="02020603050405020304" pitchFamily="18" charset="0"/>
                <a:cs typeface="Times New Roman" panose="02020603050405020304" pitchFamily="18" charset="0"/>
              </a:rPr>
              <a:t>s</a:t>
            </a:r>
            <a:r>
              <a:rPr lang="zh-CN" altLang="en-US" sz="2700" dirty="0">
                <a:latin typeface="Times New Roman" panose="02020603050405020304" pitchFamily="18" charset="0"/>
                <a:cs typeface="Times New Roman" panose="02020603050405020304" pitchFamily="18" charset="0"/>
              </a:rPr>
              <a:t>）和</a:t>
            </a:r>
            <a:r>
              <a:rPr lang="en-US" altLang="zh-CN" sz="2700" dirty="0">
                <a:latin typeface="Times New Roman" panose="02020603050405020304" pitchFamily="18" charset="0"/>
                <a:cs typeface="Times New Roman" panose="02020603050405020304" pitchFamily="18" charset="0"/>
              </a:rPr>
              <a:t>p2</a:t>
            </a:r>
            <a:r>
              <a:rPr lang="zh-CN" altLang="en-US" sz="2700" dirty="0">
                <a:latin typeface="Times New Roman" panose="02020603050405020304" pitchFamily="18" charset="0"/>
                <a:cs typeface="Times New Roman" panose="02020603050405020304" pitchFamily="18" charset="0"/>
              </a:rPr>
              <a:t>（</a:t>
            </a:r>
            <a:r>
              <a:rPr lang="en-US" altLang="zh-CN" sz="2700" dirty="0">
                <a:latin typeface="Times New Roman" panose="02020603050405020304" pitchFamily="18" charset="0"/>
                <a:cs typeface="Times New Roman" panose="02020603050405020304" pitchFamily="18" charset="0"/>
              </a:rPr>
              <a:t>s</a:t>
            </a:r>
            <a:r>
              <a:rPr lang="zh-CN" altLang="en-US" sz="2700" dirty="0">
                <a:latin typeface="Times New Roman" panose="02020603050405020304" pitchFamily="18" charset="0"/>
                <a:cs typeface="Times New Roman" panose="02020603050405020304" pitchFamily="18" charset="0"/>
              </a:rPr>
              <a:t>到</a:t>
            </a:r>
            <a:r>
              <a:rPr lang="en-US" altLang="zh-CN" sz="2700" dirty="0">
                <a:latin typeface="Times New Roman" panose="02020603050405020304" pitchFamily="18" charset="0"/>
                <a:cs typeface="Times New Roman" panose="02020603050405020304" pitchFamily="18" charset="0"/>
              </a:rPr>
              <a:t>v</a:t>
            </a:r>
            <a:r>
              <a:rPr lang="zh-CN" altLang="en-US" sz="2700" dirty="0">
                <a:latin typeface="Times New Roman" panose="02020603050405020304" pitchFamily="18" charset="0"/>
                <a:cs typeface="Times New Roman" panose="02020603050405020304" pitchFamily="18" charset="0"/>
              </a:rPr>
              <a:t>），则</a:t>
            </a:r>
            <a:r>
              <a:rPr lang="en-US" altLang="zh-CN" sz="2700" dirty="0">
                <a:latin typeface="Times New Roman" panose="02020603050405020304" pitchFamily="18" charset="0"/>
                <a:cs typeface="Times New Roman" panose="02020603050405020304" pitchFamily="18" charset="0"/>
              </a:rPr>
              <a:t>w(p)=w(p1)+w(p2)</a:t>
            </a:r>
            <a:r>
              <a:rPr lang="zh-CN" altLang="en-US" sz="2700" dirty="0">
                <a:latin typeface="Times New Roman" panose="02020603050405020304" pitchFamily="18" charset="0"/>
                <a:cs typeface="Times New Roman" panose="02020603050405020304" pitchFamily="18" charset="0"/>
              </a:rPr>
              <a:t>， </a:t>
            </a:r>
            <a:r>
              <a:rPr lang="zh-CN" altLang="en-US" sz="2700" dirty="0" smtClean="0">
                <a:latin typeface="Times New Roman" panose="02020603050405020304" pitchFamily="18" charset="0"/>
                <a:cs typeface="Times New Roman" panose="02020603050405020304" pitchFamily="18" charset="0"/>
              </a:rPr>
              <a:t>如果</a:t>
            </a:r>
            <a:r>
              <a:rPr lang="en-US" altLang="zh-CN" sz="2700" dirty="0" smtClean="0">
                <a:latin typeface="Times New Roman" panose="02020603050405020304" pitchFamily="18" charset="0"/>
                <a:cs typeface="Times New Roman" panose="02020603050405020304" pitchFamily="18" charset="0"/>
              </a:rPr>
              <a:t>p1</a:t>
            </a:r>
            <a:r>
              <a:rPr lang="zh-CN" altLang="en-US" sz="2700" dirty="0">
                <a:latin typeface="Times New Roman" panose="02020603050405020304" pitchFamily="18" charset="0"/>
                <a:cs typeface="Times New Roman" panose="02020603050405020304" pitchFamily="18" charset="0"/>
              </a:rPr>
              <a:t>不是（</a:t>
            </a:r>
            <a:r>
              <a:rPr lang="en-US" altLang="zh-CN" sz="2700" dirty="0">
                <a:latin typeface="Times New Roman" panose="02020603050405020304" pitchFamily="18" charset="0"/>
                <a:cs typeface="Times New Roman" panose="02020603050405020304" pitchFamily="18" charset="0"/>
              </a:rPr>
              <a:t>u</a:t>
            </a:r>
            <a:r>
              <a:rPr lang="zh-CN" altLang="en-US" sz="2700" dirty="0">
                <a:latin typeface="Times New Roman" panose="02020603050405020304" pitchFamily="18" charset="0"/>
                <a:cs typeface="Times New Roman" panose="02020603050405020304" pitchFamily="18" charset="0"/>
              </a:rPr>
              <a:t>到</a:t>
            </a:r>
            <a:r>
              <a:rPr lang="en-US" altLang="zh-CN" sz="2700" dirty="0">
                <a:latin typeface="Times New Roman" panose="02020603050405020304" pitchFamily="18" charset="0"/>
                <a:cs typeface="Times New Roman" panose="02020603050405020304" pitchFamily="18" charset="0"/>
              </a:rPr>
              <a:t>s</a:t>
            </a:r>
            <a:r>
              <a:rPr lang="zh-CN" altLang="en-US" sz="2700" dirty="0">
                <a:latin typeface="Times New Roman" panose="02020603050405020304" pitchFamily="18" charset="0"/>
                <a:cs typeface="Times New Roman" panose="02020603050405020304" pitchFamily="18" charset="0"/>
              </a:rPr>
              <a:t>）最短路径，</a:t>
            </a:r>
            <a:r>
              <a:rPr lang="en-US" altLang="zh-CN" sz="2700" dirty="0">
                <a:latin typeface="Times New Roman" panose="02020603050405020304" pitchFamily="18" charset="0"/>
                <a:cs typeface="Times New Roman" panose="02020603050405020304" pitchFamily="18" charset="0"/>
              </a:rPr>
              <a:t>p1</a:t>
            </a:r>
            <a:r>
              <a:rPr lang="zh-CN" altLang="en-US" sz="2700" dirty="0">
                <a:latin typeface="Times New Roman" panose="02020603050405020304" pitchFamily="18" charset="0"/>
                <a:cs typeface="Times New Roman" panose="02020603050405020304" pitchFamily="18" charset="0"/>
              </a:rPr>
              <a:t>’</a:t>
            </a:r>
            <a:r>
              <a:rPr lang="zh-CN" altLang="en-US" sz="2700" dirty="0" smtClean="0">
                <a:latin typeface="Times New Roman" panose="02020603050405020304" pitchFamily="18" charset="0"/>
                <a:cs typeface="Times New Roman" panose="02020603050405020304" pitchFamily="18" charset="0"/>
              </a:rPr>
              <a:t>是，则</a:t>
            </a:r>
            <a:r>
              <a:rPr lang="en-US" altLang="zh-CN" sz="2700" dirty="0">
                <a:latin typeface="Times New Roman" panose="02020603050405020304" pitchFamily="18" charset="0"/>
                <a:cs typeface="Times New Roman" panose="02020603050405020304" pitchFamily="18" charset="0"/>
              </a:rPr>
              <a:t>w(p’)=w(p1</a:t>
            </a:r>
            <a:r>
              <a:rPr lang="en-US" altLang="zh-CN" sz="2700" dirty="0" smtClean="0">
                <a:latin typeface="Times New Roman" panose="02020603050405020304" pitchFamily="18" charset="0"/>
                <a:cs typeface="Times New Roman" panose="02020603050405020304" pitchFamily="18" charset="0"/>
              </a:rPr>
              <a:t>’)+ w(p2)&lt;</a:t>
            </a:r>
            <a:r>
              <a:rPr lang="en-US" altLang="zh-CN" sz="2700" dirty="0">
                <a:latin typeface="Times New Roman" panose="02020603050405020304" pitchFamily="18" charset="0"/>
                <a:cs typeface="Times New Roman" panose="02020603050405020304" pitchFamily="18" charset="0"/>
              </a:rPr>
              <a:t>w(p1)+w(p2)=w(p)</a:t>
            </a:r>
            <a:r>
              <a:rPr lang="zh-CN" altLang="zh-CN" sz="2700" dirty="0">
                <a:latin typeface="Times New Roman" panose="02020603050405020304" pitchFamily="18" charset="0"/>
                <a:cs typeface="Times New Roman" panose="02020603050405020304" pitchFamily="18" charset="0"/>
              </a:rPr>
              <a:t>，</a:t>
            </a:r>
            <a:r>
              <a:rPr lang="zh-CN" altLang="en-US" sz="2700" dirty="0"/>
              <a:t>矛盾</a:t>
            </a:r>
          </a:p>
        </p:txBody>
      </p:sp>
      <p:sp>
        <p:nvSpPr>
          <p:cNvPr id="53252" name="幻灯片编号占位符 3">
            <a:extLst>
              <a:ext uri="{FF2B5EF4-FFF2-40B4-BE49-F238E27FC236}">
                <a16:creationId xmlns:a16="http://schemas.microsoft.com/office/drawing/2014/main" id="{D666CA22-2E6A-B545-9DC7-8E5A86E0F292}"/>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6373644-5FA2-E747-B02A-E24E9C5526A3}"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pic>
        <p:nvPicPr>
          <p:cNvPr id="6" name="Picture 6">
            <a:extLst>
              <a:ext uri="{FF2B5EF4-FFF2-40B4-BE49-F238E27FC236}">
                <a16:creationId xmlns:a16="http://schemas.microsoft.com/office/drawing/2014/main" id="{00E7AA40-92BB-5A4F-8835-084D82DA51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0674" y="5138738"/>
            <a:ext cx="3591856" cy="1170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9">
            <a:extLst>
              <a:ext uri="{FF2B5EF4-FFF2-40B4-BE49-F238E27FC236}">
                <a16:creationId xmlns:a16="http://schemas.microsoft.com/office/drawing/2014/main" id="{7971991A-5AF1-F747-9D35-C4B49076D070}"/>
              </a:ext>
            </a:extLst>
          </p:cNvPr>
          <p:cNvSpPr txBox="1"/>
          <p:nvPr/>
        </p:nvSpPr>
        <p:spPr>
          <a:xfrm>
            <a:off x="4421724" y="5384800"/>
            <a:ext cx="179306" cy="338554"/>
          </a:xfrm>
          <a:prstGeom prst="rect">
            <a:avLst/>
          </a:prstGeom>
          <a:solidFill>
            <a:schemeClr val="bg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1" u="none" strike="noStrike" kern="1200" cap="none" spc="0" normalizeH="0" baseline="0" noProof="0" dirty="0" smtClean="0">
                <a:ln>
                  <a:noFill/>
                </a:ln>
                <a:solidFill>
                  <a:schemeClr val="accent1">
                    <a:lumMod val="50000"/>
                  </a:schemeClr>
                </a:solidFill>
                <a:effectLst/>
                <a:uLnTx/>
                <a:uFillTx/>
                <a:latin typeface="Times New Roman" panose="02020603050405020304" pitchFamily="18" charset="0"/>
                <a:ea typeface="宋体" panose="02010600030101010101" pitchFamily="2" charset="-122"/>
              </a:rPr>
              <a:t>s</a:t>
            </a:r>
            <a:endParaRPr kumimoji="0" lang="en-CN" sz="1600" b="1" i="1" u="none" strike="noStrike" kern="1200" cap="none" spc="0" normalizeH="0" baseline="0" noProof="0" dirty="0">
              <a:ln>
                <a:noFill/>
              </a:ln>
              <a:solidFill>
                <a:schemeClr val="accent1">
                  <a:lumMod val="50000"/>
                </a:schemeClr>
              </a:solidFill>
              <a:effectLst/>
              <a:uLnTx/>
              <a:uFillTx/>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06941295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a:extLst>
              <a:ext uri="{FF2B5EF4-FFF2-40B4-BE49-F238E27FC236}">
                <a16:creationId xmlns:a16="http://schemas.microsoft.com/office/drawing/2014/main" id="{606A3C0C-43A4-DE4A-A63B-AD2EBEA1D102}"/>
              </a:ext>
            </a:extLst>
          </p:cNvPr>
          <p:cNvSpPr>
            <a:spLocks noGrp="1" noChangeArrowheads="1"/>
          </p:cNvSpPr>
          <p:nvPr>
            <p:ph idx="1"/>
          </p:nvPr>
        </p:nvSpPr>
        <p:spPr>
          <a:xfrm>
            <a:off x="815095" y="2603611"/>
            <a:ext cx="8128879" cy="3373041"/>
          </a:xfrm>
        </p:spPr>
        <p:txBody>
          <a:bodyPr>
            <a:normAutofit/>
          </a:bodyPr>
          <a:lstStyle/>
          <a:p>
            <a:pPr>
              <a:lnSpc>
                <a:spcPct val="110000"/>
              </a:lnSpc>
            </a:pPr>
            <a:r>
              <a:rPr lang="en-US" altLang="zh-CN" sz="2400" b="1" dirty="0" err="1">
                <a:solidFill>
                  <a:srgbClr val="FF0000"/>
                </a:solidFill>
              </a:rPr>
              <a:t>Edsgar</a:t>
            </a:r>
            <a:r>
              <a:rPr lang="en-US" altLang="zh-CN" sz="2400" b="1" dirty="0">
                <a:solidFill>
                  <a:srgbClr val="FF0000"/>
                </a:solidFill>
              </a:rPr>
              <a:t> Dijkstra </a:t>
            </a:r>
            <a:r>
              <a:rPr lang="en-US" altLang="zh-CN" sz="2400" dirty="0"/>
              <a:t>(1930-2002)</a:t>
            </a:r>
            <a:r>
              <a:rPr lang="zh-CN" altLang="en-US" sz="2400" dirty="0"/>
              <a:t>，</a:t>
            </a:r>
            <a:r>
              <a:rPr lang="en-US" altLang="zh-CN" sz="2400" dirty="0"/>
              <a:t> 1956</a:t>
            </a:r>
            <a:r>
              <a:rPr lang="zh-CN" altLang="en-US" sz="2400" dirty="0"/>
              <a:t>年成功设计并实现了在有障碍物的两个地点之间找出一条最短路径的高效算法，这个算法被命名为“</a:t>
            </a:r>
            <a:r>
              <a:rPr lang="en-US" altLang="zh-CN" sz="2400" dirty="0"/>
              <a:t>Dijkstra</a:t>
            </a:r>
            <a:r>
              <a:rPr lang="zh-CN" altLang="en-US" sz="2400" dirty="0"/>
              <a:t>算法”</a:t>
            </a:r>
            <a:endParaRPr lang="en-US" altLang="zh-CN" sz="2400" dirty="0"/>
          </a:p>
          <a:p>
            <a:pPr>
              <a:lnSpc>
                <a:spcPct val="110000"/>
              </a:lnSpc>
            </a:pPr>
            <a:r>
              <a:rPr lang="en-US" altLang="zh-CN" sz="2400" dirty="0"/>
              <a:t>1972</a:t>
            </a:r>
            <a:r>
              <a:rPr lang="zh-CN" altLang="en-US" sz="2400" dirty="0"/>
              <a:t>年的</a:t>
            </a:r>
            <a:r>
              <a:rPr lang="zh-CN" altLang="en-US" sz="2400" b="1" dirty="0">
                <a:solidFill>
                  <a:srgbClr val="FF0000"/>
                </a:solidFill>
              </a:rPr>
              <a:t>图灵奖</a:t>
            </a:r>
            <a:r>
              <a:rPr lang="zh-CN" altLang="en-US" sz="2400" dirty="0"/>
              <a:t>授予荷兰的计算机科学家</a:t>
            </a:r>
            <a:r>
              <a:rPr lang="en-US" altLang="zh-CN" sz="2400" dirty="0" err="1"/>
              <a:t>Edsgar</a:t>
            </a:r>
            <a:r>
              <a:rPr lang="en-US" altLang="zh-CN" sz="2400" dirty="0"/>
              <a:t> Dijkstra</a:t>
            </a:r>
          </a:p>
          <a:p>
            <a:pPr>
              <a:lnSpc>
                <a:spcPct val="110000"/>
              </a:lnSpc>
            </a:pPr>
            <a:r>
              <a:rPr lang="zh-CN" altLang="en-US" sz="2400" dirty="0"/>
              <a:t>在程序设计技术、算法和算法理论、编译器、操作系统等诸多方面，</a:t>
            </a:r>
            <a:r>
              <a:rPr lang="en-US" altLang="zh-CN" sz="2400" dirty="0"/>
              <a:t> Dijkstra</a:t>
            </a:r>
            <a:r>
              <a:rPr lang="zh-CN" altLang="en-US" sz="2400" dirty="0"/>
              <a:t>都有许多创造，作出了杰出贡献</a:t>
            </a:r>
          </a:p>
          <a:p>
            <a:pPr eaLnBrk="1" hangingPunct="1">
              <a:lnSpc>
                <a:spcPct val="80000"/>
              </a:lnSpc>
            </a:pPr>
            <a:endParaRPr lang="zh-CN" altLang="en-US" sz="1800" dirty="0"/>
          </a:p>
        </p:txBody>
      </p:sp>
      <p:sp>
        <p:nvSpPr>
          <p:cNvPr id="6" name="Slide Number Placeholder 3">
            <a:extLst>
              <a:ext uri="{FF2B5EF4-FFF2-40B4-BE49-F238E27FC236}">
                <a16:creationId xmlns:a16="http://schemas.microsoft.com/office/drawing/2014/main" id="{CFD9D730-68D4-754F-B1A0-54EBC2C8502B}"/>
              </a:ext>
            </a:extLst>
          </p:cNvPr>
          <p:cNvSpPr>
            <a:spLocks noGrp="1"/>
          </p:cNvSpPr>
          <p:nvPr>
            <p:ph type="sldNum" sz="quarter" idx="4294967295"/>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9F8E3DD-692F-4DA9-965B-8D7D3452E0A1}" type="slidenum">
              <a:rPr kumimoji="0" lang="zh-CN" altLang="en-US" sz="1200" b="0" i="0" u="none" strike="noStrike" kern="1200" cap="none" spc="0" normalizeH="0" baseline="0" noProof="0" smtClean="0">
                <a:ln>
                  <a:noFill/>
                </a:ln>
                <a:solidFill>
                  <a:srgbClr val="000000">
                    <a:tint val="75000"/>
                  </a:srgbClr>
                </a:solidFill>
                <a:effectLst/>
                <a:uLnTx/>
                <a:uFillTx/>
                <a:latin typeface="Tahoma"/>
                <a:ea typeface="宋体"/>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altLang="zh-CN" sz="1200" b="0" i="0" u="none" strike="noStrike" kern="1200" cap="none" spc="0" normalizeH="0" baseline="0" noProof="0" dirty="0">
              <a:ln>
                <a:noFill/>
              </a:ln>
              <a:solidFill>
                <a:srgbClr val="000000">
                  <a:tint val="75000"/>
                </a:srgbClr>
              </a:solidFill>
              <a:effectLst/>
              <a:uLnTx/>
              <a:uFillTx/>
              <a:latin typeface="Tahoma"/>
              <a:ea typeface="宋体"/>
            </a:endParaRPr>
          </a:p>
        </p:txBody>
      </p:sp>
      <p:pic>
        <p:nvPicPr>
          <p:cNvPr id="26628" name="Picture 1">
            <a:extLst>
              <a:ext uri="{FF2B5EF4-FFF2-40B4-BE49-F238E27FC236}">
                <a16:creationId xmlns:a16="http://schemas.microsoft.com/office/drawing/2014/main" id="{3A2A1B7F-2D97-DF44-80C2-5B3B289CC7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7713" y="881348"/>
            <a:ext cx="3108643" cy="1623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6D5A533B-080B-BA46-A538-E46EAB8792B1}"/>
              </a:ext>
            </a:extLst>
          </p:cNvPr>
          <p:cNvSpPr>
            <a:spLocks noGrp="1"/>
          </p:cNvSpPr>
          <p:nvPr>
            <p:ph type="title"/>
          </p:nvPr>
        </p:nvSpPr>
        <p:spPr/>
        <p:txBody>
          <a:bodyPr/>
          <a:lstStyle/>
          <a:p>
            <a:r>
              <a:rPr lang="en-US" dirty="0" err="1"/>
              <a:t>Edsgar</a:t>
            </a:r>
            <a:r>
              <a:rPr lang="en-US" dirty="0"/>
              <a:t> Dijkstra</a:t>
            </a:r>
            <a:endParaRPr lang="en-CN" dirty="0"/>
          </a:p>
        </p:txBody>
      </p:sp>
      <p:sp>
        <p:nvSpPr>
          <p:cNvPr id="7" name="Slide Number Placeholder 3">
            <a:extLst>
              <a:ext uri="{FF2B5EF4-FFF2-40B4-BE49-F238E27FC236}">
                <a16:creationId xmlns:a16="http://schemas.microsoft.com/office/drawing/2014/main" id="{67C402CB-4196-5A4D-A7DD-CFA8E44F61EC}"/>
              </a:ext>
            </a:extLst>
          </p:cNvPr>
          <p:cNvSpPr>
            <a:spLocks noGrp="1"/>
          </p:cNvSpPr>
          <p:nvPr>
            <p:ph type="sldNum" sz="quarter" idx="11"/>
          </p:nvPr>
        </p:nvSpPr>
        <p:spPr>
          <a:xfrm>
            <a:off x="7042150" y="6243638"/>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BACB273-A475-A540-9AC0-2F21FBF75E10}"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altLang="zh-CN" sz="1400" b="0" i="0" u="none" strike="noStrike" kern="120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3133034528"/>
      </p:ext>
    </p:extLst>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6" name="Picture 6">
            <a:extLst>
              <a:ext uri="{FF2B5EF4-FFF2-40B4-BE49-F238E27FC236}">
                <a16:creationId xmlns:a16="http://schemas.microsoft.com/office/drawing/2014/main" id="{07C11EBE-EBC8-B24B-B98B-C1169A487E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2756" y="2595907"/>
            <a:ext cx="2476500"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7" name="Picture 8">
            <a:extLst>
              <a:ext uri="{FF2B5EF4-FFF2-40B4-BE49-F238E27FC236}">
                <a16:creationId xmlns:a16="http://schemas.microsoft.com/office/drawing/2014/main" id="{3F6482C1-667A-CC42-813F-A1DBB8E6CE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2880" y="2452688"/>
            <a:ext cx="24765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3">
            <a:extLst>
              <a:ext uri="{FF2B5EF4-FFF2-40B4-BE49-F238E27FC236}">
                <a16:creationId xmlns:a16="http://schemas.microsoft.com/office/drawing/2014/main" id="{9EA7DB26-42F6-094B-A1B4-CFE0E07CD43F}"/>
              </a:ext>
            </a:extLst>
          </p:cNvPr>
          <p:cNvSpPr>
            <a:spLocks noGrp="1"/>
          </p:cNvSpPr>
          <p:nvPr>
            <p:ph type="sldNum" sz="quarter" idx="4294967295"/>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9F8E3DD-692F-4DA9-965B-8D7D3452E0A1}" type="slidenum">
              <a:rPr kumimoji="0" lang="zh-CN" altLang="en-US" sz="1200" b="0" i="0" u="none" strike="noStrike" kern="1200" cap="none" spc="0" normalizeH="0" baseline="0" noProof="0" smtClean="0">
                <a:ln>
                  <a:noFill/>
                </a:ln>
                <a:solidFill>
                  <a:srgbClr val="000000">
                    <a:tint val="75000"/>
                  </a:srgbClr>
                </a:solidFill>
                <a:effectLst/>
                <a:uLnTx/>
                <a:uFillTx/>
                <a:latin typeface="Tahoma"/>
                <a:ea typeface="宋体"/>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US" altLang="zh-CN" sz="1200" b="0" i="0" u="none" strike="noStrike" kern="1200" cap="none" spc="0" normalizeH="0" baseline="0" noProof="0" dirty="0">
              <a:ln>
                <a:noFill/>
              </a:ln>
              <a:solidFill>
                <a:srgbClr val="000000">
                  <a:tint val="75000"/>
                </a:srgbClr>
              </a:solidFill>
              <a:effectLst/>
              <a:uLnTx/>
              <a:uFillTx/>
              <a:latin typeface="Tahoma"/>
              <a:ea typeface="宋体"/>
            </a:endParaRPr>
          </a:p>
        </p:txBody>
      </p:sp>
      <p:sp>
        <p:nvSpPr>
          <p:cNvPr id="10" name="Title 1">
            <a:extLst>
              <a:ext uri="{FF2B5EF4-FFF2-40B4-BE49-F238E27FC236}">
                <a16:creationId xmlns:a16="http://schemas.microsoft.com/office/drawing/2014/main" id="{C0A052E0-9A75-444A-B2DE-5BAC401BCB1F}"/>
              </a:ext>
            </a:extLst>
          </p:cNvPr>
          <p:cNvSpPr>
            <a:spLocks noGrp="1"/>
          </p:cNvSpPr>
          <p:nvPr>
            <p:ph type="title"/>
          </p:nvPr>
        </p:nvSpPr>
        <p:spPr>
          <a:xfrm>
            <a:off x="1073007" y="295657"/>
            <a:ext cx="7793037" cy="1462087"/>
          </a:xfrm>
        </p:spPr>
        <p:txBody>
          <a:bodyPr/>
          <a:lstStyle/>
          <a:p>
            <a:r>
              <a:rPr lang="en-US" dirty="0"/>
              <a:t>Dijkstra</a:t>
            </a:r>
            <a:r>
              <a:rPr lang="zh-CN" altLang="en-US" b="1" dirty="0">
                <a:latin typeface="+mj-ea"/>
              </a:rPr>
              <a:t>算法</a:t>
            </a:r>
            <a:r>
              <a:rPr lang="en-US" altLang="zh-CN" b="1" dirty="0">
                <a:latin typeface="+mj-ea"/>
              </a:rPr>
              <a:t>Demo</a:t>
            </a:r>
            <a:endParaRPr lang="en-CN" dirty="0"/>
          </a:p>
        </p:txBody>
      </p:sp>
      <p:sp>
        <p:nvSpPr>
          <p:cNvPr id="7" name="Slide Number Placeholder 3">
            <a:extLst>
              <a:ext uri="{FF2B5EF4-FFF2-40B4-BE49-F238E27FC236}">
                <a16:creationId xmlns:a16="http://schemas.microsoft.com/office/drawing/2014/main" id="{3B251957-5256-7C47-B7E6-A43200E2AF19}"/>
              </a:ext>
            </a:extLst>
          </p:cNvPr>
          <p:cNvSpPr>
            <a:spLocks noGrp="1"/>
          </p:cNvSpPr>
          <p:nvPr>
            <p:ph type="sldNum" sz="quarter" idx="11"/>
          </p:nvPr>
        </p:nvSpPr>
        <p:spPr>
          <a:xfrm>
            <a:off x="7042150" y="6243638"/>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BACB273-A475-A540-9AC0-2F21FBF75E10}"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US" altLang="zh-CN" sz="1400" b="0" i="0" u="none" strike="noStrike" kern="120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358583897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9EA7DB26-42F6-094B-A1B4-CFE0E07CD43F}"/>
              </a:ext>
            </a:extLst>
          </p:cNvPr>
          <p:cNvSpPr>
            <a:spLocks noGrp="1"/>
          </p:cNvSpPr>
          <p:nvPr>
            <p:ph type="sldNum" sz="quarter" idx="4294967295"/>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9F8E3DD-692F-4DA9-965B-8D7D3452E0A1}" type="slidenum">
              <a:rPr kumimoji="0" lang="zh-CN" altLang="en-US" sz="1200" b="0" i="0" u="none" strike="noStrike" kern="1200" cap="none" spc="0" normalizeH="0" baseline="0" noProof="0" smtClean="0">
                <a:ln>
                  <a:noFill/>
                </a:ln>
                <a:solidFill>
                  <a:srgbClr val="000000">
                    <a:tint val="75000"/>
                  </a:srgbClr>
                </a:solidFill>
                <a:effectLst/>
                <a:uLnTx/>
                <a:uFillTx/>
                <a:latin typeface="Tahoma"/>
                <a:ea typeface="宋体"/>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US" altLang="zh-CN" sz="1200" b="0" i="0" u="none" strike="noStrike" kern="1200" cap="none" spc="0" normalizeH="0" baseline="0" noProof="0" dirty="0">
              <a:ln>
                <a:noFill/>
              </a:ln>
              <a:solidFill>
                <a:srgbClr val="000000">
                  <a:tint val="75000"/>
                </a:srgbClr>
              </a:solidFill>
              <a:effectLst/>
              <a:uLnTx/>
              <a:uFillTx/>
              <a:latin typeface="Tahoma"/>
              <a:ea typeface="宋体"/>
            </a:endParaRPr>
          </a:p>
        </p:txBody>
      </p:sp>
      <p:sp>
        <p:nvSpPr>
          <p:cNvPr id="10" name="Title 1">
            <a:extLst>
              <a:ext uri="{FF2B5EF4-FFF2-40B4-BE49-F238E27FC236}">
                <a16:creationId xmlns:a16="http://schemas.microsoft.com/office/drawing/2014/main" id="{C0A052E0-9A75-444A-B2DE-5BAC401BCB1F}"/>
              </a:ext>
            </a:extLst>
          </p:cNvPr>
          <p:cNvSpPr>
            <a:spLocks noGrp="1"/>
          </p:cNvSpPr>
          <p:nvPr>
            <p:ph type="title"/>
          </p:nvPr>
        </p:nvSpPr>
        <p:spPr>
          <a:xfrm>
            <a:off x="1073007" y="295657"/>
            <a:ext cx="7793037" cy="1462087"/>
          </a:xfrm>
        </p:spPr>
        <p:txBody>
          <a:bodyPr/>
          <a:lstStyle/>
          <a:p>
            <a:r>
              <a:rPr lang="en-US" dirty="0" err="1"/>
              <a:t>Dijkstra</a:t>
            </a:r>
            <a:r>
              <a:rPr lang="zh-CN" altLang="en-US" b="1" dirty="0" smtClean="0">
                <a:latin typeface="+mj-ea"/>
              </a:rPr>
              <a:t>算法</a:t>
            </a:r>
            <a:endParaRPr lang="en-CN" dirty="0"/>
          </a:p>
        </p:txBody>
      </p:sp>
      <p:sp>
        <p:nvSpPr>
          <p:cNvPr id="7" name="Slide Number Placeholder 3">
            <a:extLst>
              <a:ext uri="{FF2B5EF4-FFF2-40B4-BE49-F238E27FC236}">
                <a16:creationId xmlns:a16="http://schemas.microsoft.com/office/drawing/2014/main" id="{3B251957-5256-7C47-B7E6-A43200E2AF19}"/>
              </a:ext>
            </a:extLst>
          </p:cNvPr>
          <p:cNvSpPr>
            <a:spLocks noGrp="1"/>
          </p:cNvSpPr>
          <p:nvPr>
            <p:ph type="sldNum" sz="quarter" idx="11"/>
          </p:nvPr>
        </p:nvSpPr>
        <p:spPr>
          <a:xfrm>
            <a:off x="7042150" y="6243638"/>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BACB273-A475-A540-9AC0-2F21FBF75E10}"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US" altLang="zh-CN" sz="1400" b="0" i="0" u="none" strike="noStrike" kern="120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endParaRPr>
          </a:p>
        </p:txBody>
      </p:sp>
      <p:pic>
        <p:nvPicPr>
          <p:cNvPr id="8" name="Picture 48">
            <a:extLst>
              <a:ext uri="{FF2B5EF4-FFF2-40B4-BE49-F238E27FC236}">
                <a16:creationId xmlns:a16="http://schemas.microsoft.com/office/drawing/2014/main" id="{C9D9F575-572E-904E-8F76-634630552A08}"/>
              </a:ext>
            </a:extLst>
          </p:cNvPr>
          <p:cNvPicPr>
            <a:picLocks noChangeAspect="1"/>
          </p:cNvPicPr>
          <p:nvPr/>
        </p:nvPicPr>
        <p:blipFill>
          <a:blip r:embed="rId3"/>
          <a:stretch>
            <a:fillRect/>
          </a:stretch>
        </p:blipFill>
        <p:spPr>
          <a:xfrm>
            <a:off x="1715439" y="3603753"/>
            <a:ext cx="619666" cy="619666"/>
          </a:xfrm>
          <a:prstGeom prst="rect">
            <a:avLst/>
          </a:prstGeom>
        </p:spPr>
      </p:pic>
      <p:sp>
        <p:nvSpPr>
          <p:cNvPr id="9" name="Oval 49">
            <a:extLst>
              <a:ext uri="{FF2B5EF4-FFF2-40B4-BE49-F238E27FC236}">
                <a16:creationId xmlns:a16="http://schemas.microsoft.com/office/drawing/2014/main" id="{03DDFE77-7D70-FE4B-BB86-617E4D4E8E30}"/>
              </a:ext>
            </a:extLst>
          </p:cNvPr>
          <p:cNvSpPr/>
          <p:nvPr/>
        </p:nvSpPr>
        <p:spPr bwMode="auto">
          <a:xfrm>
            <a:off x="3470565" y="2914651"/>
            <a:ext cx="394855" cy="353291"/>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Times New Roman" charset="0"/>
              <a:ea typeface="宋体" charset="0"/>
              <a:cs typeface="宋体" charset="0"/>
            </a:endParaRPr>
          </a:p>
        </p:txBody>
      </p:sp>
      <p:sp>
        <p:nvSpPr>
          <p:cNvPr id="11" name="Oval 50">
            <a:extLst>
              <a:ext uri="{FF2B5EF4-FFF2-40B4-BE49-F238E27FC236}">
                <a16:creationId xmlns:a16="http://schemas.microsoft.com/office/drawing/2014/main" id="{CFB25E37-396C-A54E-A485-88A98956D804}"/>
              </a:ext>
            </a:extLst>
          </p:cNvPr>
          <p:cNvSpPr/>
          <p:nvPr/>
        </p:nvSpPr>
        <p:spPr bwMode="auto">
          <a:xfrm>
            <a:off x="3470564" y="4649933"/>
            <a:ext cx="394855" cy="353291"/>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imes New Roman" charset="0"/>
                <a:ea typeface="宋体" charset="0"/>
                <a:cs typeface="宋体" charset="0"/>
              </a:rPr>
              <a:t>3</a:t>
            </a:r>
            <a:endParaRPr kumimoji="0" lang="en-CN" sz="1800" b="0" i="0" u="none" strike="noStrike" kern="1200" cap="none" spc="0" normalizeH="0" baseline="0" noProof="0" dirty="0">
              <a:ln>
                <a:noFill/>
              </a:ln>
              <a:solidFill>
                <a:srgbClr val="000000"/>
              </a:solidFill>
              <a:effectLst/>
              <a:uLnTx/>
              <a:uFillTx/>
              <a:latin typeface="Times New Roman" charset="0"/>
              <a:ea typeface="宋体" charset="0"/>
              <a:cs typeface="宋体" charset="0"/>
            </a:endParaRPr>
          </a:p>
        </p:txBody>
      </p:sp>
      <p:sp>
        <p:nvSpPr>
          <p:cNvPr id="12" name="Oval 51">
            <a:extLst>
              <a:ext uri="{FF2B5EF4-FFF2-40B4-BE49-F238E27FC236}">
                <a16:creationId xmlns:a16="http://schemas.microsoft.com/office/drawing/2014/main" id="{E08AC1D5-C8C1-034E-B111-F4E27D7D2252}"/>
              </a:ext>
            </a:extLst>
          </p:cNvPr>
          <p:cNvSpPr/>
          <p:nvPr/>
        </p:nvSpPr>
        <p:spPr bwMode="auto">
          <a:xfrm>
            <a:off x="5394777" y="4649933"/>
            <a:ext cx="394855" cy="353291"/>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Times New Roman" charset="0"/>
              <a:ea typeface="宋体" charset="0"/>
              <a:cs typeface="宋体" charset="0"/>
            </a:endParaRPr>
          </a:p>
        </p:txBody>
      </p:sp>
      <p:sp>
        <p:nvSpPr>
          <p:cNvPr id="13" name="Oval 52">
            <a:extLst>
              <a:ext uri="{FF2B5EF4-FFF2-40B4-BE49-F238E27FC236}">
                <a16:creationId xmlns:a16="http://schemas.microsoft.com/office/drawing/2014/main" id="{184CDF1B-87B0-FC45-BDAE-075208DD5259}"/>
              </a:ext>
            </a:extLst>
          </p:cNvPr>
          <p:cNvSpPr/>
          <p:nvPr/>
        </p:nvSpPr>
        <p:spPr bwMode="auto">
          <a:xfrm>
            <a:off x="5344229" y="2914651"/>
            <a:ext cx="394855" cy="353291"/>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Times New Roman" charset="0"/>
              <a:ea typeface="宋体" charset="0"/>
              <a:cs typeface="宋体" charset="0"/>
            </a:endParaRPr>
          </a:p>
        </p:txBody>
      </p:sp>
      <p:sp>
        <p:nvSpPr>
          <p:cNvPr id="14" name="Oval 53">
            <a:extLst>
              <a:ext uri="{FF2B5EF4-FFF2-40B4-BE49-F238E27FC236}">
                <a16:creationId xmlns:a16="http://schemas.microsoft.com/office/drawing/2014/main" id="{019B3CF3-0C5F-2B46-9285-00BE8FB2121F}"/>
              </a:ext>
            </a:extLst>
          </p:cNvPr>
          <p:cNvSpPr/>
          <p:nvPr/>
        </p:nvSpPr>
        <p:spPr bwMode="auto">
          <a:xfrm>
            <a:off x="6497133" y="3736939"/>
            <a:ext cx="394855" cy="353291"/>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Times New Roman" charset="0"/>
              <a:ea typeface="宋体" charset="0"/>
              <a:cs typeface="宋体" charset="0"/>
            </a:endParaRPr>
          </a:p>
        </p:txBody>
      </p:sp>
      <p:cxnSp>
        <p:nvCxnSpPr>
          <p:cNvPr id="15" name="Straight Arrow Connector 54">
            <a:extLst>
              <a:ext uri="{FF2B5EF4-FFF2-40B4-BE49-F238E27FC236}">
                <a16:creationId xmlns:a16="http://schemas.microsoft.com/office/drawing/2014/main" id="{30A11323-3E7A-D248-B846-A4AF21EECA66}"/>
              </a:ext>
            </a:extLst>
          </p:cNvPr>
          <p:cNvCxnSpPr>
            <a:cxnSpLocks/>
            <a:endCxn id="9" idx="3"/>
          </p:cNvCxnSpPr>
          <p:nvPr/>
        </p:nvCxnSpPr>
        <p:spPr bwMode="auto">
          <a:xfrm flipV="1">
            <a:off x="2824378" y="3216203"/>
            <a:ext cx="704012" cy="631919"/>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6" name="Straight Arrow Connector 55">
            <a:extLst>
              <a:ext uri="{FF2B5EF4-FFF2-40B4-BE49-F238E27FC236}">
                <a16:creationId xmlns:a16="http://schemas.microsoft.com/office/drawing/2014/main" id="{6A2291C4-0033-2144-815E-6C38EADA4FDE}"/>
              </a:ext>
            </a:extLst>
          </p:cNvPr>
          <p:cNvCxnSpPr>
            <a:cxnSpLocks/>
            <a:endCxn id="11" idx="1"/>
          </p:cNvCxnSpPr>
          <p:nvPr/>
        </p:nvCxnSpPr>
        <p:spPr bwMode="auto">
          <a:xfrm>
            <a:off x="2857500" y="4005695"/>
            <a:ext cx="670889" cy="695975"/>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7" name="Straight Arrow Connector 56">
            <a:extLst>
              <a:ext uri="{FF2B5EF4-FFF2-40B4-BE49-F238E27FC236}">
                <a16:creationId xmlns:a16="http://schemas.microsoft.com/office/drawing/2014/main" id="{7BF2413E-A63C-0F48-8F0A-24BBD857AB43}"/>
              </a:ext>
            </a:extLst>
          </p:cNvPr>
          <p:cNvCxnSpPr>
            <a:cxnSpLocks/>
            <a:stCxn id="9" idx="6"/>
            <a:endCxn id="13" idx="2"/>
          </p:cNvCxnSpPr>
          <p:nvPr/>
        </p:nvCxnSpPr>
        <p:spPr bwMode="auto">
          <a:xfrm>
            <a:off x="3865418" y="3091296"/>
            <a:ext cx="1478810" cy="0"/>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8" name="Straight Arrow Connector 57">
            <a:extLst>
              <a:ext uri="{FF2B5EF4-FFF2-40B4-BE49-F238E27FC236}">
                <a16:creationId xmlns:a16="http://schemas.microsoft.com/office/drawing/2014/main" id="{B3F8DF43-E99E-A64E-8A60-0DFF82990003}"/>
              </a:ext>
            </a:extLst>
          </p:cNvPr>
          <p:cNvCxnSpPr/>
          <p:nvPr/>
        </p:nvCxnSpPr>
        <p:spPr bwMode="auto">
          <a:xfrm>
            <a:off x="3667990" y="3301050"/>
            <a:ext cx="0" cy="1348883"/>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9" name="Straight Arrow Connector 58">
            <a:extLst>
              <a:ext uri="{FF2B5EF4-FFF2-40B4-BE49-F238E27FC236}">
                <a16:creationId xmlns:a16="http://schemas.microsoft.com/office/drawing/2014/main" id="{B9591572-A399-5C4B-A64B-63C8F2FAB59C}"/>
              </a:ext>
            </a:extLst>
          </p:cNvPr>
          <p:cNvCxnSpPr>
            <a:endCxn id="12" idx="2"/>
          </p:cNvCxnSpPr>
          <p:nvPr/>
        </p:nvCxnSpPr>
        <p:spPr bwMode="auto">
          <a:xfrm>
            <a:off x="3865419" y="4826578"/>
            <a:ext cx="1529359" cy="1"/>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0" name="Straight Arrow Connector 59">
            <a:extLst>
              <a:ext uri="{FF2B5EF4-FFF2-40B4-BE49-F238E27FC236}">
                <a16:creationId xmlns:a16="http://schemas.microsoft.com/office/drawing/2014/main" id="{52F37451-9242-3F45-BE0C-61B3B3C79CC9}"/>
              </a:ext>
            </a:extLst>
          </p:cNvPr>
          <p:cNvCxnSpPr>
            <a:endCxn id="11" idx="7"/>
          </p:cNvCxnSpPr>
          <p:nvPr/>
        </p:nvCxnSpPr>
        <p:spPr bwMode="auto">
          <a:xfrm flipH="1">
            <a:off x="3807594" y="3250813"/>
            <a:ext cx="1587184" cy="1450857"/>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1" name="Straight Arrow Connector 60">
            <a:extLst>
              <a:ext uri="{FF2B5EF4-FFF2-40B4-BE49-F238E27FC236}">
                <a16:creationId xmlns:a16="http://schemas.microsoft.com/office/drawing/2014/main" id="{82AB6526-08AD-6944-AD55-3FDCFA59E266}"/>
              </a:ext>
            </a:extLst>
          </p:cNvPr>
          <p:cNvCxnSpPr>
            <a:stCxn id="13" idx="4"/>
          </p:cNvCxnSpPr>
          <p:nvPr/>
        </p:nvCxnSpPr>
        <p:spPr bwMode="auto">
          <a:xfrm flipH="1">
            <a:off x="5529805" y="3267941"/>
            <a:ext cx="11852" cy="1381991"/>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2" name="Straight Arrow Connector 61">
            <a:extLst>
              <a:ext uri="{FF2B5EF4-FFF2-40B4-BE49-F238E27FC236}">
                <a16:creationId xmlns:a16="http://schemas.microsoft.com/office/drawing/2014/main" id="{E7E279EF-86BF-224F-9EE2-0360479E0B4F}"/>
              </a:ext>
            </a:extLst>
          </p:cNvPr>
          <p:cNvCxnSpPr>
            <a:cxnSpLocks/>
            <a:endCxn id="14" idx="1"/>
          </p:cNvCxnSpPr>
          <p:nvPr/>
        </p:nvCxnSpPr>
        <p:spPr bwMode="auto">
          <a:xfrm>
            <a:off x="5739084" y="3216204"/>
            <a:ext cx="815875" cy="572473"/>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3" name="Straight Arrow Connector 62">
            <a:extLst>
              <a:ext uri="{FF2B5EF4-FFF2-40B4-BE49-F238E27FC236}">
                <a16:creationId xmlns:a16="http://schemas.microsoft.com/office/drawing/2014/main" id="{6AC649B7-615E-A740-AC8C-58B7B256D4E7}"/>
              </a:ext>
            </a:extLst>
          </p:cNvPr>
          <p:cNvCxnSpPr/>
          <p:nvPr/>
        </p:nvCxnSpPr>
        <p:spPr bwMode="auto">
          <a:xfrm flipV="1">
            <a:off x="5789632" y="4090230"/>
            <a:ext cx="829378" cy="736348"/>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4" name="TextBox 63">
            <a:extLst>
              <a:ext uri="{FF2B5EF4-FFF2-40B4-BE49-F238E27FC236}">
                <a16:creationId xmlns:a16="http://schemas.microsoft.com/office/drawing/2014/main" id="{C1F7097C-0E6C-1141-B114-EFE96C4DC8B2}"/>
              </a:ext>
            </a:extLst>
          </p:cNvPr>
          <p:cNvSpPr txBox="1"/>
          <p:nvPr/>
        </p:nvSpPr>
        <p:spPr>
          <a:xfrm>
            <a:off x="3569100" y="2935668"/>
            <a:ext cx="761837"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2</a:t>
            </a:r>
            <a:endParaRPr kumimoji="0" lang="en-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5" name="TextBox 64">
            <a:extLst>
              <a:ext uri="{FF2B5EF4-FFF2-40B4-BE49-F238E27FC236}">
                <a16:creationId xmlns:a16="http://schemas.microsoft.com/office/drawing/2014/main" id="{BEFEE5A5-C6DE-FB4C-ACA3-6C192C155153}"/>
              </a:ext>
            </a:extLst>
          </p:cNvPr>
          <p:cNvSpPr txBox="1"/>
          <p:nvPr/>
        </p:nvSpPr>
        <p:spPr>
          <a:xfrm>
            <a:off x="5442484" y="2956902"/>
            <a:ext cx="761837"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4</a:t>
            </a:r>
            <a:endParaRPr kumimoji="0" lang="en-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6" name="TextBox 65">
            <a:extLst>
              <a:ext uri="{FF2B5EF4-FFF2-40B4-BE49-F238E27FC236}">
                <a16:creationId xmlns:a16="http://schemas.microsoft.com/office/drawing/2014/main" id="{AD5B0DBB-DF39-4A4F-B237-0899C3E04632}"/>
              </a:ext>
            </a:extLst>
          </p:cNvPr>
          <p:cNvSpPr txBox="1"/>
          <p:nvPr/>
        </p:nvSpPr>
        <p:spPr>
          <a:xfrm>
            <a:off x="5462291" y="4691495"/>
            <a:ext cx="761837"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5</a:t>
            </a:r>
            <a:endParaRPr kumimoji="0" lang="en-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7" name="TextBox 66">
            <a:extLst>
              <a:ext uri="{FF2B5EF4-FFF2-40B4-BE49-F238E27FC236}">
                <a16:creationId xmlns:a16="http://schemas.microsoft.com/office/drawing/2014/main" id="{8D355B73-280D-6246-8C17-794958A342F1}"/>
              </a:ext>
            </a:extLst>
          </p:cNvPr>
          <p:cNvSpPr txBox="1"/>
          <p:nvPr/>
        </p:nvSpPr>
        <p:spPr>
          <a:xfrm>
            <a:off x="6599419" y="3759050"/>
            <a:ext cx="761837"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6</a:t>
            </a:r>
            <a:endParaRPr kumimoji="0" lang="en-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8" name="TextBox 67">
            <a:extLst>
              <a:ext uri="{FF2B5EF4-FFF2-40B4-BE49-F238E27FC236}">
                <a16:creationId xmlns:a16="http://schemas.microsoft.com/office/drawing/2014/main" id="{BB467D9E-16C5-DF41-9CB4-9A446BBF93AB}"/>
              </a:ext>
            </a:extLst>
          </p:cNvPr>
          <p:cNvSpPr txBox="1"/>
          <p:nvPr/>
        </p:nvSpPr>
        <p:spPr>
          <a:xfrm>
            <a:off x="2935067" y="3280218"/>
            <a:ext cx="761837"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1</a:t>
            </a:r>
            <a:endParaRPr kumimoji="0" lang="en-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9" name="TextBox 68">
            <a:extLst>
              <a:ext uri="{FF2B5EF4-FFF2-40B4-BE49-F238E27FC236}">
                <a16:creationId xmlns:a16="http://schemas.microsoft.com/office/drawing/2014/main" id="{7AA600F2-30A4-E94D-B175-D887EC71BA9E}"/>
              </a:ext>
            </a:extLst>
          </p:cNvPr>
          <p:cNvSpPr txBox="1"/>
          <p:nvPr/>
        </p:nvSpPr>
        <p:spPr>
          <a:xfrm>
            <a:off x="2917966" y="4301534"/>
            <a:ext cx="761837"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12</a:t>
            </a:r>
            <a:endParaRPr kumimoji="0" lang="en-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30" name="TextBox 69">
            <a:extLst>
              <a:ext uri="{FF2B5EF4-FFF2-40B4-BE49-F238E27FC236}">
                <a16:creationId xmlns:a16="http://schemas.microsoft.com/office/drawing/2014/main" id="{7971991A-5AF1-F747-9D35-C4B49076D070}"/>
              </a:ext>
            </a:extLst>
          </p:cNvPr>
          <p:cNvSpPr txBox="1"/>
          <p:nvPr/>
        </p:nvSpPr>
        <p:spPr>
          <a:xfrm>
            <a:off x="4478485" y="2793281"/>
            <a:ext cx="761837"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3</a:t>
            </a:r>
            <a:endParaRPr kumimoji="0" lang="en-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31" name="TextBox 70">
            <a:extLst>
              <a:ext uri="{FF2B5EF4-FFF2-40B4-BE49-F238E27FC236}">
                <a16:creationId xmlns:a16="http://schemas.microsoft.com/office/drawing/2014/main" id="{97FE5AE8-05A3-ED4E-930F-79C5E8846692}"/>
              </a:ext>
            </a:extLst>
          </p:cNvPr>
          <p:cNvSpPr txBox="1"/>
          <p:nvPr/>
        </p:nvSpPr>
        <p:spPr>
          <a:xfrm>
            <a:off x="4595734" y="3946418"/>
            <a:ext cx="761837"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4</a:t>
            </a:r>
            <a:endParaRPr kumimoji="0" lang="en-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32" name="TextBox 71">
            <a:extLst>
              <a:ext uri="{FF2B5EF4-FFF2-40B4-BE49-F238E27FC236}">
                <a16:creationId xmlns:a16="http://schemas.microsoft.com/office/drawing/2014/main" id="{F43B5470-6893-344E-9400-34E0A7E08301}"/>
              </a:ext>
            </a:extLst>
          </p:cNvPr>
          <p:cNvSpPr txBox="1"/>
          <p:nvPr/>
        </p:nvSpPr>
        <p:spPr>
          <a:xfrm>
            <a:off x="4516748" y="4878199"/>
            <a:ext cx="761837"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5</a:t>
            </a:r>
            <a:endParaRPr kumimoji="0" lang="en-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33" name="TextBox 72">
            <a:extLst>
              <a:ext uri="{FF2B5EF4-FFF2-40B4-BE49-F238E27FC236}">
                <a16:creationId xmlns:a16="http://schemas.microsoft.com/office/drawing/2014/main" id="{B01B68F7-29E3-C341-8C66-FDAB95FC2C32}"/>
              </a:ext>
            </a:extLst>
          </p:cNvPr>
          <p:cNvSpPr txBox="1"/>
          <p:nvPr/>
        </p:nvSpPr>
        <p:spPr>
          <a:xfrm>
            <a:off x="3684982" y="3755045"/>
            <a:ext cx="761837"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9</a:t>
            </a:r>
            <a:endParaRPr kumimoji="0" lang="en-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34" name="TextBox 73">
            <a:extLst>
              <a:ext uri="{FF2B5EF4-FFF2-40B4-BE49-F238E27FC236}">
                <a16:creationId xmlns:a16="http://schemas.microsoft.com/office/drawing/2014/main" id="{A66C2176-6457-6D4A-9F84-E274508C4156}"/>
              </a:ext>
            </a:extLst>
          </p:cNvPr>
          <p:cNvSpPr txBox="1"/>
          <p:nvPr/>
        </p:nvSpPr>
        <p:spPr>
          <a:xfrm>
            <a:off x="6252028" y="4424671"/>
            <a:ext cx="761837"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4</a:t>
            </a:r>
            <a:endParaRPr kumimoji="0" lang="en-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35" name="TextBox 74">
            <a:extLst>
              <a:ext uri="{FF2B5EF4-FFF2-40B4-BE49-F238E27FC236}">
                <a16:creationId xmlns:a16="http://schemas.microsoft.com/office/drawing/2014/main" id="{B5BF252A-0C5D-F24C-8F67-9856FB10F41C}"/>
              </a:ext>
            </a:extLst>
          </p:cNvPr>
          <p:cNvSpPr txBox="1"/>
          <p:nvPr/>
        </p:nvSpPr>
        <p:spPr>
          <a:xfrm>
            <a:off x="6096839" y="3166921"/>
            <a:ext cx="761837"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15</a:t>
            </a:r>
            <a:endParaRPr kumimoji="0" lang="en-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36" name="TextBox 75">
            <a:extLst>
              <a:ext uri="{FF2B5EF4-FFF2-40B4-BE49-F238E27FC236}">
                <a16:creationId xmlns:a16="http://schemas.microsoft.com/office/drawing/2014/main" id="{E91BE21F-613D-F143-86A6-493EB288A92C}"/>
              </a:ext>
            </a:extLst>
          </p:cNvPr>
          <p:cNvSpPr txBox="1"/>
          <p:nvPr/>
        </p:nvSpPr>
        <p:spPr>
          <a:xfrm>
            <a:off x="5555593" y="3841952"/>
            <a:ext cx="761837"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13</a:t>
            </a:r>
            <a:endParaRPr kumimoji="0" lang="en-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37" name="Oval 76">
            <a:extLst>
              <a:ext uri="{FF2B5EF4-FFF2-40B4-BE49-F238E27FC236}">
                <a16:creationId xmlns:a16="http://schemas.microsoft.com/office/drawing/2014/main" id="{78B714EF-DF8B-E743-A41B-8F63233FBD8E}"/>
              </a:ext>
            </a:extLst>
          </p:cNvPr>
          <p:cNvSpPr/>
          <p:nvPr/>
        </p:nvSpPr>
        <p:spPr bwMode="auto">
          <a:xfrm>
            <a:off x="2441827" y="3788677"/>
            <a:ext cx="394855" cy="353291"/>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Times New Roman" charset="0"/>
              <a:ea typeface="宋体" charset="0"/>
              <a:cs typeface="宋体" charset="0"/>
            </a:endParaRPr>
          </a:p>
        </p:txBody>
      </p:sp>
      <p:sp>
        <p:nvSpPr>
          <p:cNvPr id="38" name="TextBox 77">
            <a:extLst>
              <a:ext uri="{FF2B5EF4-FFF2-40B4-BE49-F238E27FC236}">
                <a16:creationId xmlns:a16="http://schemas.microsoft.com/office/drawing/2014/main" id="{AE0CC7DF-C82B-0E44-928D-A4AFDD947B3F}"/>
              </a:ext>
            </a:extLst>
          </p:cNvPr>
          <p:cNvSpPr txBox="1"/>
          <p:nvPr/>
        </p:nvSpPr>
        <p:spPr>
          <a:xfrm>
            <a:off x="2520470" y="3819215"/>
            <a:ext cx="761837"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1</a:t>
            </a:r>
            <a:endParaRPr kumimoji="0" lang="en-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03109470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3">
            <a:extLst>
              <a:ext uri="{FF2B5EF4-FFF2-40B4-BE49-F238E27FC236}">
                <a16:creationId xmlns:a16="http://schemas.microsoft.com/office/drawing/2014/main" id="{F197E771-9677-5A41-A054-9F9EAE36C5B1}"/>
              </a:ext>
            </a:extLst>
          </p:cNvPr>
          <p:cNvSpPr>
            <a:spLocks noGrp="1" noChangeArrowheads="1"/>
          </p:cNvSpPr>
          <p:nvPr>
            <p:ph idx="1"/>
          </p:nvPr>
        </p:nvSpPr>
        <p:spPr>
          <a:xfrm>
            <a:off x="811582" y="2083249"/>
            <a:ext cx="8135567" cy="3851672"/>
          </a:xfrm>
        </p:spPr>
        <p:txBody>
          <a:bodyPr>
            <a:normAutofit/>
          </a:bodyPr>
          <a:lstStyle/>
          <a:p>
            <a:pPr eaLnBrk="1" hangingPunct="1">
              <a:lnSpc>
                <a:spcPct val="120000"/>
              </a:lnSpc>
            </a:pPr>
            <a:r>
              <a:rPr lang="zh-CN" altLang="en-US" sz="2400" dirty="0">
                <a:latin typeface="Times New Roman" panose="02020603050405020304" pitchFamily="18" charset="0"/>
              </a:rPr>
              <a:t>开始时，我们将所有的节点划分为两个集合</a:t>
            </a:r>
            <a:r>
              <a:rPr lang="en-US" altLang="zh-CN" sz="2400" dirty="0">
                <a:solidFill>
                  <a:srgbClr val="FF0000"/>
                </a:solidFill>
                <a:latin typeface="Times New Roman" panose="02020603050405020304" pitchFamily="18" charset="0"/>
              </a:rPr>
              <a:t>X = {1}</a:t>
            </a:r>
            <a:r>
              <a:rPr lang="zh-CN" altLang="en-US" sz="2400" dirty="0">
                <a:solidFill>
                  <a:srgbClr val="FF0000"/>
                </a:solidFill>
                <a:latin typeface="Times New Roman" panose="02020603050405020304" pitchFamily="18" charset="0"/>
              </a:rPr>
              <a:t>，</a:t>
            </a:r>
            <a:r>
              <a:rPr lang="en-US" altLang="zh-CN" sz="2400" dirty="0">
                <a:solidFill>
                  <a:srgbClr val="FF0000"/>
                </a:solidFill>
                <a:latin typeface="Times New Roman" panose="02020603050405020304" pitchFamily="18" charset="0"/>
              </a:rPr>
              <a:t>Y = {2,3,4,..,n}</a:t>
            </a:r>
          </a:p>
          <a:p>
            <a:pPr eaLnBrk="1" hangingPunct="1">
              <a:lnSpc>
                <a:spcPct val="120000"/>
              </a:lnSpc>
            </a:pPr>
            <a:r>
              <a:rPr lang="zh-CN" altLang="en-US" sz="2400" dirty="0">
                <a:latin typeface="Times New Roman" panose="02020603050405020304" pitchFamily="18" charset="0"/>
              </a:rPr>
              <a:t>所有已经计算好的节点存放在</a:t>
            </a:r>
            <a:r>
              <a:rPr lang="en-US" altLang="zh-CN" sz="2400" dirty="0">
                <a:solidFill>
                  <a:srgbClr val="FF0000"/>
                </a:solidFill>
                <a:latin typeface="Times New Roman" panose="02020603050405020304" pitchFamily="18" charset="0"/>
              </a:rPr>
              <a:t>X</a:t>
            </a:r>
            <a:r>
              <a:rPr lang="zh-CN" altLang="en-US" sz="2400" dirty="0">
                <a:latin typeface="Times New Roman" panose="02020603050405020304" pitchFamily="18" charset="0"/>
              </a:rPr>
              <a:t>中，</a:t>
            </a:r>
            <a:r>
              <a:rPr lang="en-US" altLang="zh-CN" sz="2400" dirty="0">
                <a:solidFill>
                  <a:srgbClr val="FF0000"/>
                </a:solidFill>
                <a:latin typeface="Times New Roman" panose="02020603050405020304" pitchFamily="18" charset="0"/>
              </a:rPr>
              <a:t>Y</a:t>
            </a:r>
            <a:r>
              <a:rPr lang="zh-CN" altLang="en-US" sz="2400" dirty="0">
                <a:latin typeface="Times New Roman" panose="02020603050405020304" pitchFamily="18" charset="0"/>
              </a:rPr>
              <a:t>中表示还没有计算好的</a:t>
            </a:r>
            <a:endParaRPr lang="en-US" altLang="zh-CN" sz="2400" dirty="0">
              <a:latin typeface="Times New Roman" panose="02020603050405020304" pitchFamily="18" charset="0"/>
            </a:endParaRPr>
          </a:p>
          <a:p>
            <a:pPr eaLnBrk="1" hangingPunct="1">
              <a:lnSpc>
                <a:spcPct val="120000"/>
              </a:lnSpc>
            </a:pPr>
            <a:r>
              <a:rPr lang="en-US" altLang="zh-CN" sz="2400" dirty="0">
                <a:latin typeface="Times New Roman" panose="02020603050405020304" pitchFamily="18" charset="0"/>
              </a:rPr>
              <a:t>Y</a:t>
            </a:r>
            <a:r>
              <a:rPr lang="zh-CN" altLang="en-US" sz="2400" dirty="0">
                <a:latin typeface="Times New Roman" panose="02020603050405020304" pitchFamily="18" charset="0"/>
              </a:rPr>
              <a:t>中的每个节点</a:t>
            </a:r>
            <a:r>
              <a:rPr lang="en-US" altLang="zh-CN" sz="2400" dirty="0">
                <a:latin typeface="Times New Roman" panose="02020603050405020304" pitchFamily="18" charset="0"/>
              </a:rPr>
              <a:t>y</a:t>
            </a:r>
            <a:r>
              <a:rPr lang="zh-CN" altLang="en-US" sz="2400" dirty="0">
                <a:latin typeface="Times New Roman" panose="02020603050405020304" pitchFamily="18" charset="0"/>
              </a:rPr>
              <a:t>有一个对应的量</a:t>
            </a:r>
            <a:r>
              <a:rPr lang="en-US" altLang="zh-CN" sz="2400" dirty="0" err="1">
                <a:latin typeface="Times New Roman" panose="02020603050405020304" pitchFamily="18" charset="0"/>
              </a:rPr>
              <a:t>λ</a:t>
            </a:r>
            <a:r>
              <a:rPr lang="en-US" altLang="zh-CN" sz="2400" dirty="0">
                <a:latin typeface="Times New Roman" panose="02020603050405020304" pitchFamily="18" charset="0"/>
              </a:rPr>
              <a:t>[y]</a:t>
            </a:r>
            <a:r>
              <a:rPr lang="zh-CN" altLang="en-US" sz="2400" dirty="0">
                <a:latin typeface="Times New Roman" panose="02020603050405020304" pitchFamily="18" charset="0"/>
              </a:rPr>
              <a:t>，该值是从源节点到</a:t>
            </a:r>
            <a:r>
              <a:rPr lang="en-US" altLang="zh-CN" sz="2400" dirty="0">
                <a:latin typeface="Times New Roman" panose="02020603050405020304" pitchFamily="18" charset="0"/>
              </a:rPr>
              <a:t>y (</a:t>
            </a:r>
            <a:r>
              <a:rPr lang="zh-CN" altLang="en-US" sz="2400" dirty="0">
                <a:latin typeface="Times New Roman" panose="02020603050405020304" pitchFamily="18" charset="0"/>
              </a:rPr>
              <a:t>并且</a:t>
            </a:r>
            <a:r>
              <a:rPr lang="zh-CN" altLang="en-US" sz="2400" dirty="0">
                <a:solidFill>
                  <a:srgbClr val="FF0000"/>
                </a:solidFill>
                <a:latin typeface="Times New Roman" panose="02020603050405020304" pitchFamily="18" charset="0"/>
              </a:rPr>
              <a:t>只经由</a:t>
            </a:r>
            <a:r>
              <a:rPr lang="en-US" altLang="zh-CN" sz="2400" dirty="0">
                <a:latin typeface="Times New Roman" panose="02020603050405020304" pitchFamily="18" charset="0"/>
              </a:rPr>
              <a:t>X</a:t>
            </a:r>
            <a:r>
              <a:rPr lang="zh-CN" altLang="en-US" sz="2400" dirty="0">
                <a:latin typeface="Times New Roman" panose="02020603050405020304" pitchFamily="18" charset="0"/>
              </a:rPr>
              <a:t>中的节点</a:t>
            </a:r>
            <a:r>
              <a:rPr lang="en-US" altLang="zh-CN" sz="2400" dirty="0">
                <a:latin typeface="Times New Roman" panose="02020603050405020304" pitchFamily="18" charset="0"/>
              </a:rPr>
              <a:t>) </a:t>
            </a:r>
            <a:r>
              <a:rPr lang="zh-CN" altLang="en-US" sz="2400" dirty="0">
                <a:latin typeface="Times New Roman" panose="02020603050405020304" pitchFamily="18" charset="0"/>
              </a:rPr>
              <a:t>的最短路径值</a:t>
            </a:r>
          </a:p>
        </p:txBody>
      </p:sp>
      <p:sp>
        <p:nvSpPr>
          <p:cNvPr id="5" name="Slide Number Placeholder 3">
            <a:extLst>
              <a:ext uri="{FF2B5EF4-FFF2-40B4-BE49-F238E27FC236}">
                <a16:creationId xmlns:a16="http://schemas.microsoft.com/office/drawing/2014/main" id="{D0BA4CDB-1310-BF45-A2B2-3F8CF4138277}"/>
              </a:ext>
            </a:extLst>
          </p:cNvPr>
          <p:cNvSpPr>
            <a:spLocks noGrp="1"/>
          </p:cNvSpPr>
          <p:nvPr>
            <p:ph type="sldNum" sz="quarter" idx="4294967295"/>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9F8E3DD-692F-4DA9-965B-8D7D3452E0A1}" type="slidenum">
              <a:rPr kumimoji="0" lang="zh-CN" altLang="en-US" sz="1200" b="0" i="0" u="none" strike="noStrike" kern="1200" cap="none" spc="0" normalizeH="0" baseline="0" noProof="0" smtClean="0">
                <a:ln>
                  <a:noFill/>
                </a:ln>
                <a:solidFill>
                  <a:srgbClr val="000000">
                    <a:tint val="75000"/>
                  </a:srgbClr>
                </a:solidFill>
                <a:effectLst/>
                <a:uLnTx/>
                <a:uFillTx/>
                <a:latin typeface="Tahoma"/>
                <a:ea typeface="宋体"/>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US" altLang="zh-CN" sz="1200" b="0" i="0" u="none" strike="noStrike" kern="1200" cap="none" spc="0" normalizeH="0" baseline="0" noProof="0" dirty="0">
              <a:ln>
                <a:noFill/>
              </a:ln>
              <a:solidFill>
                <a:srgbClr val="000000">
                  <a:tint val="75000"/>
                </a:srgbClr>
              </a:solidFill>
              <a:effectLst/>
              <a:uLnTx/>
              <a:uFillTx/>
              <a:latin typeface="Tahoma"/>
              <a:ea typeface="宋体"/>
            </a:endParaRPr>
          </a:p>
        </p:txBody>
      </p:sp>
      <p:sp>
        <p:nvSpPr>
          <p:cNvPr id="9" name="Title 1">
            <a:extLst>
              <a:ext uri="{FF2B5EF4-FFF2-40B4-BE49-F238E27FC236}">
                <a16:creationId xmlns:a16="http://schemas.microsoft.com/office/drawing/2014/main" id="{1FD6FB0E-ED44-BA4C-B4B0-3171775559E5}"/>
              </a:ext>
            </a:extLst>
          </p:cNvPr>
          <p:cNvSpPr txBox="1">
            <a:spLocks/>
          </p:cNvSpPr>
          <p:nvPr/>
        </p:nvSpPr>
        <p:spPr>
          <a:xfrm>
            <a:off x="1080133" y="930550"/>
            <a:ext cx="7793037" cy="1462087"/>
          </a:xfrm>
          <a:prstGeom prst="rect">
            <a:avLst/>
          </a:prstGeom>
        </p:spPr>
        <p:txBody>
          <a:bodyPr/>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charset="0"/>
                <a:ea typeface="宋体" charset="0"/>
                <a:cs typeface="宋体" charset="0"/>
              </a:defRPr>
            </a:lvl2pPr>
            <a:lvl3pPr algn="l" rtl="0" eaLnBrk="0" fontAlgn="base" hangingPunct="0">
              <a:spcBef>
                <a:spcPct val="0"/>
              </a:spcBef>
              <a:spcAft>
                <a:spcPct val="0"/>
              </a:spcAft>
              <a:defRPr kumimoji="1" sz="4400">
                <a:solidFill>
                  <a:schemeClr val="tx2"/>
                </a:solidFill>
                <a:latin typeface="Tahoma" charset="0"/>
                <a:ea typeface="宋体" charset="0"/>
                <a:cs typeface="宋体" charset="0"/>
              </a:defRPr>
            </a:lvl3pPr>
            <a:lvl4pPr algn="l" rtl="0" eaLnBrk="0" fontAlgn="base" hangingPunct="0">
              <a:spcBef>
                <a:spcPct val="0"/>
              </a:spcBef>
              <a:spcAft>
                <a:spcPct val="0"/>
              </a:spcAft>
              <a:defRPr kumimoji="1" sz="4400">
                <a:solidFill>
                  <a:schemeClr val="tx2"/>
                </a:solidFill>
                <a:latin typeface="Tahoma" charset="0"/>
                <a:ea typeface="宋体" charset="0"/>
                <a:cs typeface="宋体" charset="0"/>
              </a:defRPr>
            </a:lvl4pPr>
            <a:lvl5pPr algn="l" rtl="0" eaLnBrk="0" fontAlgn="base" hangingPunct="0">
              <a:spcBef>
                <a:spcPct val="0"/>
              </a:spcBef>
              <a:spcAft>
                <a:spcPct val="0"/>
              </a:spcAft>
              <a:defRPr kumimoji="1" sz="4400">
                <a:solidFill>
                  <a:schemeClr val="tx2"/>
                </a:solidFill>
                <a:latin typeface="Tahoma" charset="0"/>
                <a:ea typeface="宋体" charset="0"/>
                <a:cs typeface="宋体" charset="0"/>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sz="4400" b="0" i="0" u="none" strike="noStrike" kern="0" cap="none" spc="0" normalizeH="0" baseline="0" noProof="0" dirty="0">
                <a:ln>
                  <a:noFill/>
                </a:ln>
                <a:solidFill>
                  <a:srgbClr val="333399"/>
                </a:solidFill>
                <a:effectLst/>
                <a:uLnTx/>
                <a:uFillTx/>
                <a:latin typeface="Tahoma"/>
                <a:ea typeface="宋体"/>
              </a:rPr>
              <a:t>Dijkstra</a:t>
            </a:r>
            <a:r>
              <a:rPr kumimoji="1" lang="zh-CN" altLang="en-US" sz="4400" b="1" i="0" u="none" strike="noStrike" kern="0" cap="none" spc="0" normalizeH="0" baseline="0" noProof="0" dirty="0">
                <a:ln>
                  <a:noFill/>
                </a:ln>
                <a:solidFill>
                  <a:srgbClr val="333399"/>
                </a:solidFill>
                <a:effectLst/>
                <a:uLnTx/>
                <a:uFillTx/>
                <a:latin typeface="宋体"/>
                <a:ea typeface="宋体"/>
              </a:rPr>
              <a:t>算法</a:t>
            </a:r>
            <a:endParaRPr kumimoji="1" lang="en-CN" sz="4400" b="0" i="0" u="none" strike="noStrike" kern="0" cap="none" spc="0" normalizeH="0" baseline="0" noProof="0" dirty="0">
              <a:ln>
                <a:noFill/>
              </a:ln>
              <a:solidFill>
                <a:srgbClr val="333399"/>
              </a:solidFill>
              <a:effectLst/>
              <a:uLnTx/>
              <a:uFillTx/>
              <a:latin typeface="宋体"/>
              <a:ea typeface="宋体"/>
            </a:endParaRPr>
          </a:p>
        </p:txBody>
      </p:sp>
      <p:sp>
        <p:nvSpPr>
          <p:cNvPr id="6" name="Slide Number Placeholder 3">
            <a:extLst>
              <a:ext uri="{FF2B5EF4-FFF2-40B4-BE49-F238E27FC236}">
                <a16:creationId xmlns:a16="http://schemas.microsoft.com/office/drawing/2014/main" id="{6AB1AB2B-52F7-6E4B-AA7D-86C8366B9419}"/>
              </a:ext>
            </a:extLst>
          </p:cNvPr>
          <p:cNvSpPr>
            <a:spLocks noGrp="1"/>
          </p:cNvSpPr>
          <p:nvPr>
            <p:ph type="sldNum" sz="quarter" idx="11"/>
          </p:nvPr>
        </p:nvSpPr>
        <p:spPr>
          <a:xfrm>
            <a:off x="7042150" y="6243638"/>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BACB273-A475-A540-9AC0-2F21FBF75E10}"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US" altLang="zh-CN" sz="1400" b="0" i="0" u="none" strike="noStrike" kern="120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1704799591"/>
      </p:ext>
    </p:extLst>
  </p:cSld>
  <p:clrMapOvr>
    <a:masterClrMapping/>
  </p:clrMapOvr>
  <p:transition spd="slow"/>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7258713E-0D45-8D47-A09F-EC0D5E522E0C}"/>
              </a:ext>
            </a:extLst>
          </p:cNvPr>
          <p:cNvSpPr>
            <a:spLocks noGrp="1"/>
          </p:cNvSpPr>
          <p:nvPr>
            <p:ph type="sldNum" sz="quarter" idx="4294967295"/>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9F8E3DD-692F-4DA9-965B-8D7D3452E0A1}" type="slidenum">
              <a:rPr kumimoji="0" lang="zh-CN" altLang="en-US" sz="1200" b="0" i="0" u="none" strike="noStrike" kern="1200" cap="none" spc="0" normalizeH="0" baseline="0" noProof="0" smtClean="0">
                <a:ln>
                  <a:noFill/>
                </a:ln>
                <a:solidFill>
                  <a:srgbClr val="000000">
                    <a:tint val="75000"/>
                  </a:srgbClr>
                </a:solidFill>
                <a:effectLst/>
                <a:uLnTx/>
                <a:uFillTx/>
                <a:latin typeface="Tahoma"/>
                <a:ea typeface="宋体"/>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US" altLang="zh-CN" sz="1200" b="0" i="0" u="none" strike="noStrike" kern="1200" cap="none" spc="0" normalizeH="0" baseline="0" noProof="0" dirty="0">
              <a:ln>
                <a:noFill/>
              </a:ln>
              <a:solidFill>
                <a:srgbClr val="000000">
                  <a:tint val="75000"/>
                </a:srgbClr>
              </a:solidFill>
              <a:effectLst/>
              <a:uLnTx/>
              <a:uFillTx/>
              <a:latin typeface="Tahoma"/>
              <a:ea typeface="宋体"/>
            </a:endParaRPr>
          </a:p>
        </p:txBody>
      </p:sp>
      <p:sp>
        <p:nvSpPr>
          <p:cNvPr id="7" name="Rectangle 3">
            <a:extLst>
              <a:ext uri="{FF2B5EF4-FFF2-40B4-BE49-F238E27FC236}">
                <a16:creationId xmlns:a16="http://schemas.microsoft.com/office/drawing/2014/main" id="{B89C3552-C18B-324E-B5B4-43C9E1111521}"/>
              </a:ext>
            </a:extLst>
          </p:cNvPr>
          <p:cNvSpPr>
            <a:spLocks noGrp="1" noChangeArrowheads="1"/>
          </p:cNvSpPr>
          <p:nvPr>
            <p:ph idx="1"/>
          </p:nvPr>
        </p:nvSpPr>
        <p:spPr>
          <a:xfrm>
            <a:off x="708071" y="2060284"/>
            <a:ext cx="8336692" cy="3851672"/>
          </a:xfrm>
        </p:spPr>
        <p:txBody>
          <a:bodyPr>
            <a:normAutofit/>
          </a:bodyPr>
          <a:lstStyle/>
          <a:p>
            <a:pPr>
              <a:lnSpc>
                <a:spcPct val="120000"/>
              </a:lnSpc>
            </a:pPr>
            <a:r>
              <a:rPr lang="zh-CN" altLang="en-US" sz="2400" dirty="0">
                <a:latin typeface="Times New Roman" panose="02020603050405020304" pitchFamily="18" charset="0"/>
              </a:rPr>
              <a:t>假设</a:t>
            </a:r>
            <a:r>
              <a:rPr lang="en-US" altLang="zh-CN" sz="2400" dirty="0">
                <a:solidFill>
                  <a:srgbClr val="FF0000"/>
                </a:solidFill>
                <a:latin typeface="Times New Roman" panose="02020603050405020304" pitchFamily="18" charset="0"/>
              </a:rPr>
              <a:t>V = {1,2,3,...,n} </a:t>
            </a:r>
            <a:r>
              <a:rPr lang="zh-CN" altLang="en-US" sz="2400" dirty="0">
                <a:latin typeface="Times New Roman" panose="02020603050405020304" pitchFamily="18" charset="0"/>
              </a:rPr>
              <a:t>并且</a:t>
            </a:r>
            <a:r>
              <a:rPr lang="en-US" altLang="zh-CN" sz="2400" dirty="0">
                <a:solidFill>
                  <a:srgbClr val="FF0000"/>
                </a:solidFill>
                <a:latin typeface="Times New Roman" panose="02020603050405020304" pitchFamily="18" charset="0"/>
              </a:rPr>
              <a:t>s = 1</a:t>
            </a:r>
          </a:p>
          <a:p>
            <a:pPr>
              <a:lnSpc>
                <a:spcPct val="120000"/>
              </a:lnSpc>
            </a:pPr>
            <a:r>
              <a:rPr lang="zh-CN" altLang="en-US" sz="2400" dirty="0">
                <a:latin typeface="Times New Roman" panose="02020603050405020304" pitchFamily="18" charset="0"/>
              </a:rPr>
              <a:t>选择一个</a:t>
            </a:r>
            <a:r>
              <a:rPr lang="el-GR" altLang="zh-CN" sz="2400" dirty="0">
                <a:solidFill>
                  <a:srgbClr val="FF0000"/>
                </a:solidFill>
                <a:latin typeface="Times New Roman" panose="02020603050405020304" pitchFamily="18" charset="0"/>
              </a:rPr>
              <a:t>λ[</a:t>
            </a:r>
            <a:r>
              <a:rPr lang="en-US" altLang="zh-CN" sz="2400" dirty="0">
                <a:solidFill>
                  <a:srgbClr val="FF0000"/>
                </a:solidFill>
                <a:latin typeface="Times New Roman" panose="02020603050405020304" pitchFamily="18" charset="0"/>
              </a:rPr>
              <a:t>y]</a:t>
            </a:r>
            <a:r>
              <a:rPr lang="en-US" altLang="zh-CN" sz="2400" dirty="0">
                <a:latin typeface="Times New Roman" panose="02020603050405020304" pitchFamily="18" charset="0"/>
              </a:rPr>
              <a:t> </a:t>
            </a:r>
            <a:r>
              <a:rPr lang="zh-CN" altLang="en-US" sz="2400" dirty="0">
                <a:latin typeface="Times New Roman" panose="02020603050405020304" pitchFamily="18" charset="0"/>
              </a:rPr>
              <a:t>最小顶点</a:t>
            </a:r>
            <a:r>
              <a:rPr lang="en-US" altLang="zh-CN" sz="2400" dirty="0" err="1">
                <a:solidFill>
                  <a:srgbClr val="FF0000"/>
                </a:solidFill>
                <a:latin typeface="Times New Roman" panose="02020603050405020304" pitchFamily="18" charset="0"/>
              </a:rPr>
              <a:t>y∈Y</a:t>
            </a:r>
            <a:r>
              <a:rPr lang="zh-CN" altLang="en-US" sz="2400" dirty="0">
                <a:latin typeface="Times New Roman" panose="02020603050405020304" pitchFamily="18" charset="0"/>
              </a:rPr>
              <a:t>，并将其移动到</a:t>
            </a:r>
            <a:r>
              <a:rPr lang="en-US" altLang="zh-CN" sz="2400" dirty="0">
                <a:solidFill>
                  <a:srgbClr val="FF0000"/>
                </a:solidFill>
                <a:latin typeface="Times New Roman" panose="02020603050405020304" pitchFamily="18" charset="0"/>
              </a:rPr>
              <a:t>X </a:t>
            </a:r>
            <a:r>
              <a:rPr lang="zh-CN" altLang="en-US" sz="2400" dirty="0">
                <a:latin typeface="Times New Roman" panose="02020603050405020304" pitchFamily="18" charset="0"/>
              </a:rPr>
              <a:t>中</a:t>
            </a:r>
            <a:endParaRPr lang="en-US" altLang="zh-CN" sz="2400" dirty="0">
              <a:latin typeface="Times New Roman" panose="02020603050405020304" pitchFamily="18" charset="0"/>
            </a:endParaRPr>
          </a:p>
          <a:p>
            <a:pPr>
              <a:lnSpc>
                <a:spcPct val="120000"/>
              </a:lnSpc>
            </a:pPr>
            <a:r>
              <a:rPr lang="zh-CN" altLang="en-US" sz="2400" dirty="0">
                <a:latin typeface="Times New Roman" panose="02020603050405020304" pitchFamily="18" charset="0"/>
              </a:rPr>
              <a:t>若 </a:t>
            </a:r>
            <a:r>
              <a:rPr lang="en-US" altLang="zh-CN" sz="2400" dirty="0">
                <a:latin typeface="Times New Roman" panose="02020603050405020304" pitchFamily="18" charset="0"/>
              </a:rPr>
              <a:t>y </a:t>
            </a:r>
            <a:r>
              <a:rPr lang="zh-CN" altLang="en-US" sz="2400" dirty="0">
                <a:latin typeface="Times New Roman" panose="02020603050405020304" pitchFamily="18" charset="0"/>
              </a:rPr>
              <a:t>被从</a:t>
            </a:r>
            <a:r>
              <a:rPr lang="en-US" altLang="zh-CN" sz="2400" dirty="0">
                <a:latin typeface="Times New Roman" panose="02020603050405020304" pitchFamily="18" charset="0"/>
              </a:rPr>
              <a:t>Y </a:t>
            </a:r>
            <a:r>
              <a:rPr lang="zh-CN" altLang="en-US" sz="2400" dirty="0">
                <a:latin typeface="Times New Roman" panose="02020603050405020304" pitchFamily="18" charset="0"/>
              </a:rPr>
              <a:t>移动到</a:t>
            </a:r>
            <a:r>
              <a:rPr lang="en-US" altLang="zh-CN" sz="2400" dirty="0">
                <a:latin typeface="Times New Roman" panose="02020603050405020304" pitchFamily="18" charset="0"/>
              </a:rPr>
              <a:t>X </a:t>
            </a:r>
            <a:r>
              <a:rPr lang="zh-CN" altLang="en-US" sz="2400" dirty="0">
                <a:latin typeface="Times New Roman" panose="02020603050405020304" pitchFamily="18" charset="0"/>
              </a:rPr>
              <a:t>中，</a:t>
            </a:r>
            <a:r>
              <a:rPr lang="en-US" altLang="zh-CN" sz="2400" dirty="0">
                <a:latin typeface="Times New Roman" panose="02020603050405020304" pitchFamily="18" charset="0"/>
              </a:rPr>
              <a:t>Y </a:t>
            </a:r>
            <a:r>
              <a:rPr lang="zh-CN" altLang="en-US" sz="2400" dirty="0">
                <a:latin typeface="Times New Roman" panose="02020603050405020304" pitchFamily="18" charset="0"/>
              </a:rPr>
              <a:t>中每个和</a:t>
            </a:r>
            <a:r>
              <a:rPr lang="en-US" altLang="zh-CN" sz="2400" dirty="0">
                <a:latin typeface="Times New Roman" panose="02020603050405020304" pitchFamily="18" charset="0"/>
              </a:rPr>
              <a:t>y </a:t>
            </a:r>
            <a:r>
              <a:rPr lang="zh-CN" altLang="en-US" sz="2400" dirty="0">
                <a:latin typeface="Times New Roman" panose="02020603050405020304" pitchFamily="18" charset="0"/>
              </a:rPr>
              <a:t>相邻的顶点</a:t>
            </a:r>
            <a:r>
              <a:rPr lang="en-US" altLang="zh-CN" sz="2400" dirty="0">
                <a:latin typeface="Times New Roman" panose="02020603050405020304" pitchFamily="18" charset="0"/>
              </a:rPr>
              <a:t>w </a:t>
            </a:r>
            <a:r>
              <a:rPr lang="zh-CN" altLang="en-US" sz="2400" dirty="0">
                <a:latin typeface="Times New Roman" panose="02020603050405020304" pitchFamily="18" charset="0"/>
              </a:rPr>
              <a:t>的</a:t>
            </a:r>
            <a:r>
              <a:rPr lang="el-GR" altLang="zh-CN" sz="2400" dirty="0">
                <a:solidFill>
                  <a:srgbClr val="FF0000"/>
                </a:solidFill>
                <a:latin typeface="Times New Roman" panose="02020603050405020304" pitchFamily="18" charset="0"/>
              </a:rPr>
              <a:t>λ[</a:t>
            </a:r>
            <a:r>
              <a:rPr lang="en-US" altLang="zh-CN" sz="2400" dirty="0">
                <a:solidFill>
                  <a:srgbClr val="FF0000"/>
                </a:solidFill>
                <a:latin typeface="Times New Roman" panose="02020603050405020304" pitchFamily="18" charset="0"/>
              </a:rPr>
              <a:t>w]</a:t>
            </a:r>
            <a:r>
              <a:rPr lang="zh-CN" altLang="en-US" sz="2400" dirty="0">
                <a:latin typeface="Times New Roman" panose="02020603050405020304" pitchFamily="18" charset="0"/>
              </a:rPr>
              <a:t>都要更新</a:t>
            </a:r>
            <a:r>
              <a:rPr lang="en-US" altLang="zh-CN" sz="2400" dirty="0">
                <a:latin typeface="Times New Roman" panose="02020603050405020304" pitchFamily="18" charset="0"/>
              </a:rPr>
              <a:t>(</a:t>
            </a:r>
            <a:r>
              <a:rPr lang="zh-CN" altLang="en-US" sz="2400" dirty="0">
                <a:latin typeface="Times New Roman" panose="02020603050405020304" pitchFamily="18" charset="0"/>
              </a:rPr>
              <a:t>表示经由</a:t>
            </a:r>
            <a:r>
              <a:rPr lang="en-US" altLang="zh-CN" sz="2400" dirty="0">
                <a:latin typeface="Times New Roman" panose="02020603050405020304" pitchFamily="18" charset="0"/>
              </a:rPr>
              <a:t>y </a:t>
            </a:r>
            <a:r>
              <a:rPr lang="zh-CN" altLang="en-US" sz="2400" dirty="0">
                <a:latin typeface="Times New Roman" panose="02020603050405020304" pitchFamily="18" charset="0"/>
              </a:rPr>
              <a:t>到</a:t>
            </a:r>
            <a:r>
              <a:rPr lang="en-US" altLang="zh-CN" sz="2400" dirty="0">
                <a:latin typeface="Times New Roman" panose="02020603050405020304" pitchFamily="18" charset="0"/>
              </a:rPr>
              <a:t>w </a:t>
            </a:r>
            <a:r>
              <a:rPr lang="zh-CN" altLang="en-US" sz="2400" dirty="0">
                <a:latin typeface="Times New Roman" panose="02020603050405020304" pitchFamily="18" charset="0"/>
              </a:rPr>
              <a:t>的一条更短的路径被发现</a:t>
            </a:r>
            <a:r>
              <a:rPr lang="en-US" altLang="zh-CN" sz="2400" dirty="0">
                <a:latin typeface="Times New Roman" panose="02020603050405020304" pitchFamily="18" charset="0"/>
              </a:rPr>
              <a:t>) </a:t>
            </a:r>
            <a:r>
              <a:rPr lang="zh-CN" altLang="en-US" sz="2400" dirty="0">
                <a:latin typeface="Times New Roman" panose="02020603050405020304" pitchFamily="18" charset="0"/>
              </a:rPr>
              <a:t>。</a:t>
            </a:r>
          </a:p>
        </p:txBody>
      </p:sp>
      <p:sp>
        <p:nvSpPr>
          <p:cNvPr id="11" name="Title 1">
            <a:extLst>
              <a:ext uri="{FF2B5EF4-FFF2-40B4-BE49-F238E27FC236}">
                <a16:creationId xmlns:a16="http://schemas.microsoft.com/office/drawing/2014/main" id="{54A756BE-6E0A-0D4B-8ECC-6D46CDE9717F}"/>
              </a:ext>
            </a:extLst>
          </p:cNvPr>
          <p:cNvSpPr txBox="1">
            <a:spLocks/>
          </p:cNvSpPr>
          <p:nvPr/>
        </p:nvSpPr>
        <p:spPr>
          <a:xfrm>
            <a:off x="1080133" y="930550"/>
            <a:ext cx="7793037" cy="1462087"/>
          </a:xfrm>
          <a:prstGeom prst="rect">
            <a:avLst/>
          </a:prstGeom>
        </p:spPr>
        <p:txBody>
          <a:bodyPr/>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charset="0"/>
                <a:ea typeface="宋体" charset="0"/>
                <a:cs typeface="宋体" charset="0"/>
              </a:defRPr>
            </a:lvl2pPr>
            <a:lvl3pPr algn="l" rtl="0" eaLnBrk="0" fontAlgn="base" hangingPunct="0">
              <a:spcBef>
                <a:spcPct val="0"/>
              </a:spcBef>
              <a:spcAft>
                <a:spcPct val="0"/>
              </a:spcAft>
              <a:defRPr kumimoji="1" sz="4400">
                <a:solidFill>
                  <a:schemeClr val="tx2"/>
                </a:solidFill>
                <a:latin typeface="Tahoma" charset="0"/>
                <a:ea typeface="宋体" charset="0"/>
                <a:cs typeface="宋体" charset="0"/>
              </a:defRPr>
            </a:lvl3pPr>
            <a:lvl4pPr algn="l" rtl="0" eaLnBrk="0" fontAlgn="base" hangingPunct="0">
              <a:spcBef>
                <a:spcPct val="0"/>
              </a:spcBef>
              <a:spcAft>
                <a:spcPct val="0"/>
              </a:spcAft>
              <a:defRPr kumimoji="1" sz="4400">
                <a:solidFill>
                  <a:schemeClr val="tx2"/>
                </a:solidFill>
                <a:latin typeface="Tahoma" charset="0"/>
                <a:ea typeface="宋体" charset="0"/>
                <a:cs typeface="宋体" charset="0"/>
              </a:defRPr>
            </a:lvl4pPr>
            <a:lvl5pPr algn="l" rtl="0" eaLnBrk="0" fontAlgn="base" hangingPunct="0">
              <a:spcBef>
                <a:spcPct val="0"/>
              </a:spcBef>
              <a:spcAft>
                <a:spcPct val="0"/>
              </a:spcAft>
              <a:defRPr kumimoji="1" sz="4400">
                <a:solidFill>
                  <a:schemeClr val="tx2"/>
                </a:solidFill>
                <a:latin typeface="Tahoma" charset="0"/>
                <a:ea typeface="宋体" charset="0"/>
                <a:cs typeface="宋体" charset="0"/>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sz="4400" b="0" i="0" u="none" strike="noStrike" kern="0" cap="none" spc="0" normalizeH="0" baseline="0" noProof="0" dirty="0">
                <a:ln>
                  <a:noFill/>
                </a:ln>
                <a:solidFill>
                  <a:srgbClr val="333399"/>
                </a:solidFill>
                <a:effectLst/>
                <a:uLnTx/>
                <a:uFillTx/>
                <a:latin typeface="Tahoma"/>
                <a:ea typeface="宋体"/>
              </a:rPr>
              <a:t>Dijkstra</a:t>
            </a:r>
            <a:r>
              <a:rPr kumimoji="1" lang="zh-CN" altLang="en-US" sz="4400" b="1" i="0" u="none" strike="noStrike" kern="0" cap="none" spc="0" normalizeH="0" baseline="0" noProof="0" dirty="0">
                <a:ln>
                  <a:noFill/>
                </a:ln>
                <a:solidFill>
                  <a:srgbClr val="333399"/>
                </a:solidFill>
                <a:effectLst/>
                <a:uLnTx/>
                <a:uFillTx/>
                <a:latin typeface="宋体"/>
                <a:ea typeface="宋体"/>
              </a:rPr>
              <a:t>算法</a:t>
            </a:r>
            <a:endParaRPr kumimoji="1" lang="en-CN" sz="4400" b="0" i="0" u="none" strike="noStrike" kern="0" cap="none" spc="0" normalizeH="0" baseline="0" noProof="0" dirty="0">
              <a:ln>
                <a:noFill/>
              </a:ln>
              <a:solidFill>
                <a:srgbClr val="333399"/>
              </a:solidFill>
              <a:effectLst/>
              <a:uLnTx/>
              <a:uFillTx/>
              <a:latin typeface="宋体"/>
              <a:ea typeface="宋体"/>
            </a:endParaRPr>
          </a:p>
        </p:txBody>
      </p:sp>
      <p:sp>
        <p:nvSpPr>
          <p:cNvPr id="6" name="Slide Number Placeholder 3">
            <a:extLst>
              <a:ext uri="{FF2B5EF4-FFF2-40B4-BE49-F238E27FC236}">
                <a16:creationId xmlns:a16="http://schemas.microsoft.com/office/drawing/2014/main" id="{0758BE0E-190B-5D45-9F0C-0416EEFDD18F}"/>
              </a:ext>
            </a:extLst>
          </p:cNvPr>
          <p:cNvSpPr>
            <a:spLocks noGrp="1"/>
          </p:cNvSpPr>
          <p:nvPr>
            <p:ph type="sldNum" sz="quarter" idx="11"/>
          </p:nvPr>
        </p:nvSpPr>
        <p:spPr>
          <a:xfrm>
            <a:off x="7042150" y="6243638"/>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BACB273-A475-A540-9AC0-2F21FBF75E10}"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US" altLang="zh-CN" sz="1400" b="0" i="0" u="none" strike="noStrike" kern="120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364139192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a:extLst>
              <a:ext uri="{FF2B5EF4-FFF2-40B4-BE49-F238E27FC236}">
                <a16:creationId xmlns:a16="http://schemas.microsoft.com/office/drawing/2014/main" id="{D0FF8CA2-10C0-9742-BA78-011B7F444072}"/>
              </a:ext>
            </a:extLst>
          </p:cNvPr>
          <p:cNvSpPr>
            <a:spLocks noGrp="1"/>
          </p:cNvSpPr>
          <p:nvPr>
            <p:ph type="sldNum" sz="quarter" idx="4294967295"/>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9F8E3DD-692F-4DA9-965B-8D7D3452E0A1}" type="slidenum">
              <a:rPr kumimoji="0" lang="zh-CN" altLang="en-US" sz="1200" b="0" i="0" u="none" strike="noStrike" kern="1200" cap="none" spc="0" normalizeH="0" baseline="0" noProof="0" smtClean="0">
                <a:ln>
                  <a:noFill/>
                </a:ln>
                <a:solidFill>
                  <a:srgbClr val="000000">
                    <a:tint val="75000"/>
                  </a:srgbClr>
                </a:solidFill>
                <a:effectLst/>
                <a:uLnTx/>
                <a:uFillTx/>
                <a:latin typeface="Tahoma"/>
                <a:ea typeface="宋体"/>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en-US" altLang="zh-CN" sz="1200" b="0" i="0" u="none" strike="noStrike" kern="1200" cap="none" spc="0" normalizeH="0" baseline="0" noProof="0" dirty="0">
              <a:ln>
                <a:noFill/>
              </a:ln>
              <a:solidFill>
                <a:srgbClr val="000000">
                  <a:tint val="75000"/>
                </a:srgbClr>
              </a:solidFill>
              <a:effectLst/>
              <a:uLnTx/>
              <a:uFillTx/>
              <a:latin typeface="Tahoma"/>
              <a:ea typeface="宋体"/>
            </a:endParaRPr>
          </a:p>
        </p:txBody>
      </p:sp>
      <p:sp>
        <p:nvSpPr>
          <p:cNvPr id="18" name="Title 1">
            <a:extLst>
              <a:ext uri="{FF2B5EF4-FFF2-40B4-BE49-F238E27FC236}">
                <a16:creationId xmlns:a16="http://schemas.microsoft.com/office/drawing/2014/main" id="{ECC13A97-98D0-CB46-BCF6-7F721D7E6E79}"/>
              </a:ext>
            </a:extLst>
          </p:cNvPr>
          <p:cNvSpPr txBox="1">
            <a:spLocks/>
          </p:cNvSpPr>
          <p:nvPr/>
        </p:nvSpPr>
        <p:spPr>
          <a:xfrm>
            <a:off x="1080133" y="930550"/>
            <a:ext cx="7793037" cy="1462087"/>
          </a:xfrm>
          <a:prstGeom prst="rect">
            <a:avLst/>
          </a:prstGeom>
        </p:spPr>
        <p:txBody>
          <a:bodyPr/>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charset="0"/>
                <a:ea typeface="宋体" charset="0"/>
                <a:cs typeface="宋体" charset="0"/>
              </a:defRPr>
            </a:lvl2pPr>
            <a:lvl3pPr algn="l" rtl="0" eaLnBrk="0" fontAlgn="base" hangingPunct="0">
              <a:spcBef>
                <a:spcPct val="0"/>
              </a:spcBef>
              <a:spcAft>
                <a:spcPct val="0"/>
              </a:spcAft>
              <a:defRPr kumimoji="1" sz="4400">
                <a:solidFill>
                  <a:schemeClr val="tx2"/>
                </a:solidFill>
                <a:latin typeface="Tahoma" charset="0"/>
                <a:ea typeface="宋体" charset="0"/>
                <a:cs typeface="宋体" charset="0"/>
              </a:defRPr>
            </a:lvl3pPr>
            <a:lvl4pPr algn="l" rtl="0" eaLnBrk="0" fontAlgn="base" hangingPunct="0">
              <a:spcBef>
                <a:spcPct val="0"/>
              </a:spcBef>
              <a:spcAft>
                <a:spcPct val="0"/>
              </a:spcAft>
              <a:defRPr kumimoji="1" sz="4400">
                <a:solidFill>
                  <a:schemeClr val="tx2"/>
                </a:solidFill>
                <a:latin typeface="Tahoma" charset="0"/>
                <a:ea typeface="宋体" charset="0"/>
                <a:cs typeface="宋体" charset="0"/>
              </a:defRPr>
            </a:lvl4pPr>
            <a:lvl5pPr algn="l" rtl="0" eaLnBrk="0" fontAlgn="base" hangingPunct="0">
              <a:spcBef>
                <a:spcPct val="0"/>
              </a:spcBef>
              <a:spcAft>
                <a:spcPct val="0"/>
              </a:spcAft>
              <a:defRPr kumimoji="1" sz="4400">
                <a:solidFill>
                  <a:schemeClr val="tx2"/>
                </a:solidFill>
                <a:latin typeface="Tahoma" charset="0"/>
                <a:ea typeface="宋体" charset="0"/>
                <a:cs typeface="宋体" charset="0"/>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sz="4400" b="0" i="0" u="none" strike="noStrike" kern="0" cap="none" spc="0" normalizeH="0" baseline="0" noProof="0" dirty="0">
                <a:ln>
                  <a:noFill/>
                </a:ln>
                <a:solidFill>
                  <a:srgbClr val="333399"/>
                </a:solidFill>
                <a:effectLst/>
                <a:uLnTx/>
                <a:uFillTx/>
                <a:latin typeface="Tahoma"/>
                <a:ea typeface="宋体"/>
              </a:rPr>
              <a:t>Dijkstra</a:t>
            </a:r>
            <a:r>
              <a:rPr kumimoji="1" lang="zh-CN" altLang="en-US" sz="4400" b="1" i="0" u="none" strike="noStrike" kern="0" cap="none" spc="0" normalizeH="0" baseline="0" noProof="0" dirty="0">
                <a:ln>
                  <a:noFill/>
                </a:ln>
                <a:solidFill>
                  <a:srgbClr val="333399"/>
                </a:solidFill>
                <a:effectLst/>
                <a:uLnTx/>
                <a:uFillTx/>
                <a:latin typeface="宋体"/>
                <a:ea typeface="宋体"/>
              </a:rPr>
              <a:t>算法实例</a:t>
            </a:r>
            <a:endParaRPr kumimoji="1" lang="en-CN" sz="4400" b="0" i="0" u="none" strike="noStrike" kern="0" cap="none" spc="0" normalizeH="0" baseline="0" noProof="0" dirty="0">
              <a:ln>
                <a:noFill/>
              </a:ln>
              <a:solidFill>
                <a:srgbClr val="333399"/>
              </a:solidFill>
              <a:effectLst/>
              <a:uLnTx/>
              <a:uFillTx/>
              <a:latin typeface="宋体"/>
              <a:ea typeface="宋体"/>
            </a:endParaRPr>
          </a:p>
        </p:txBody>
      </p:sp>
      <p:sp>
        <p:nvSpPr>
          <p:cNvPr id="10" name="Slide Number Placeholder 3">
            <a:extLst>
              <a:ext uri="{FF2B5EF4-FFF2-40B4-BE49-F238E27FC236}">
                <a16:creationId xmlns:a16="http://schemas.microsoft.com/office/drawing/2014/main" id="{FA82F44C-A1B0-F441-A32C-F81266FB9B40}"/>
              </a:ext>
            </a:extLst>
          </p:cNvPr>
          <p:cNvSpPr>
            <a:spLocks noGrp="1"/>
          </p:cNvSpPr>
          <p:nvPr>
            <p:ph type="sldNum" sz="quarter" idx="11"/>
          </p:nvPr>
        </p:nvSpPr>
        <p:spPr>
          <a:xfrm>
            <a:off x="7042150" y="6243638"/>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BACB273-A475-A540-9AC0-2F21FBF75E10}"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en-US" altLang="zh-CN" sz="1400" b="0" i="0" u="none" strike="noStrike" kern="120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endParaRPr>
          </a:p>
        </p:txBody>
      </p:sp>
      <p:graphicFrame>
        <p:nvGraphicFramePr>
          <p:cNvPr id="11" name="Object 4">
            <a:extLst>
              <a:ext uri="{FF2B5EF4-FFF2-40B4-BE49-F238E27FC236}">
                <a16:creationId xmlns:a16="http://schemas.microsoft.com/office/drawing/2014/main" id="{1AADE0D7-0F95-B647-BD5D-4C4C2B371639}"/>
              </a:ext>
            </a:extLst>
          </p:cNvPr>
          <p:cNvGraphicFramePr>
            <a:graphicFrameLocks noGrp="1" noChangeAspect="1"/>
          </p:cNvGraphicFramePr>
          <p:nvPr>
            <p:ph/>
            <p:extLst/>
          </p:nvPr>
        </p:nvGraphicFramePr>
        <p:xfrm>
          <a:off x="850518" y="1854010"/>
          <a:ext cx="5928234" cy="3910998"/>
        </p:xfrm>
        <a:graphic>
          <a:graphicData uri="http://schemas.openxmlformats.org/presentationml/2006/ole">
            <mc:AlternateContent xmlns:mc="http://schemas.openxmlformats.org/markup-compatibility/2006">
              <mc:Choice xmlns:v="urn:schemas-microsoft-com:vml" Requires="v">
                <p:oleObj spid="_x0000_s326662" name="Document" r:id="rId3" imgW="6121400" imgH="4038600" progId="Word.Document.8">
                  <p:embed/>
                </p:oleObj>
              </mc:Choice>
              <mc:Fallback>
                <p:oleObj name="Document" r:id="rId3" imgW="6121400" imgH="4038600" progId="Word.Document.8">
                  <p:embed/>
                  <p:pic>
                    <p:nvPicPr>
                      <p:cNvPr id="32769" name="Object 4">
                        <a:extLst>
                          <a:ext uri="{FF2B5EF4-FFF2-40B4-BE49-F238E27FC236}">
                            <a16:creationId xmlns:a16="http://schemas.microsoft.com/office/drawing/2014/main" id="{1AADE0D7-0F95-B647-BD5D-4C4C2B3716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518" y="1854010"/>
                        <a:ext cx="5928234" cy="3910998"/>
                      </a:xfrm>
                      <a:prstGeom prst="rect">
                        <a:avLst/>
                      </a:prstGeom>
                      <a:noFill/>
                      <a:ln>
                        <a:noFill/>
                      </a:ln>
                      <a:effectLst/>
                    </p:spPr>
                  </p:pic>
                </p:oleObj>
              </mc:Fallback>
            </mc:AlternateContent>
          </a:graphicData>
        </a:graphic>
      </p:graphicFrame>
      <p:pic>
        <p:nvPicPr>
          <p:cNvPr id="13" name="Picture 39">
            <a:extLst>
              <a:ext uri="{FF2B5EF4-FFF2-40B4-BE49-F238E27FC236}">
                <a16:creationId xmlns:a16="http://schemas.microsoft.com/office/drawing/2014/main" id="{9CFA2F85-C28D-F845-A6A9-FBC4075107D9}"/>
              </a:ext>
            </a:extLst>
          </p:cNvP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307780" y="4185927"/>
            <a:ext cx="2743200" cy="1734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43">
            <a:extLst>
              <a:ext uri="{FF2B5EF4-FFF2-40B4-BE49-F238E27FC236}">
                <a16:creationId xmlns:a16="http://schemas.microsoft.com/office/drawing/2014/main" id="{C6567928-B240-0446-8E0F-EE1CBAE9D065}"/>
              </a:ext>
            </a:extLst>
          </p:cNvPr>
          <p:cNvSpPr txBox="1">
            <a:spLocks noChangeArrowheads="1"/>
          </p:cNvSpPr>
          <p:nvPr/>
        </p:nvSpPr>
        <p:spPr bwMode="auto">
          <a:xfrm>
            <a:off x="5271798" y="3067015"/>
            <a:ext cx="3240310" cy="923330"/>
          </a:xfrm>
          <a:prstGeom prst="rect">
            <a:avLst/>
          </a:prstGeom>
          <a:noFill/>
          <a:ln w="12700">
            <a:solidFill>
              <a:schemeClr val="tx1"/>
            </a:solidFill>
            <a:miter lim="800000"/>
            <a:headEnd/>
            <a:tailEnd/>
          </a:ln>
          <a:effectLst/>
        </p:spPr>
        <p:txBody>
          <a:bodyPr wrap="square">
            <a:spAutoFit/>
          </a:bodyPr>
          <a:lstStyle>
            <a:lvl1pPr marL="342900" indent="-342900">
              <a:defRPr>
                <a:solidFill>
                  <a:schemeClr val="tx1"/>
                </a:solidFill>
                <a:latin typeface="Times New Roman" panose="02020603050405020304" pitchFamily="18" charset="0"/>
                <a:ea typeface="SimSun" panose="02010600030101010101" pitchFamily="2" charset="-122"/>
              </a:defRPr>
            </a:lvl1pPr>
            <a:lvl2pPr marL="800100" indent="-342900">
              <a:defRPr>
                <a:solidFill>
                  <a:schemeClr val="tx1"/>
                </a:solidFill>
                <a:latin typeface="Times New Roman" panose="02020603050405020304" pitchFamily="18" charset="0"/>
                <a:ea typeface="SimSun" panose="02010600030101010101" pitchFamily="2" charset="-122"/>
              </a:defRPr>
            </a:lvl2pPr>
            <a:lvl3pPr marL="1257300" indent="-342900">
              <a:defRPr>
                <a:solidFill>
                  <a:schemeClr val="tx1"/>
                </a:solidFill>
                <a:latin typeface="Times New Roman" panose="02020603050405020304" pitchFamily="18" charset="0"/>
                <a:ea typeface="SimSun" panose="02010600030101010101" pitchFamily="2" charset="-122"/>
              </a:defRPr>
            </a:lvl3pPr>
            <a:lvl4pPr marL="1714500" indent="-342900">
              <a:defRPr>
                <a:solidFill>
                  <a:schemeClr val="tx1"/>
                </a:solidFill>
                <a:latin typeface="Times New Roman" panose="02020603050405020304" pitchFamily="18" charset="0"/>
                <a:ea typeface="SimSun" panose="02010600030101010101" pitchFamily="2" charset="-122"/>
              </a:defRPr>
            </a:lvl4pPr>
            <a:lvl5pPr marL="2171700" indent="-342900">
              <a:defRPr>
                <a:solidFill>
                  <a:schemeClr val="tx1"/>
                </a:solidFill>
                <a:latin typeface="Times New Roman" panose="02020603050405020304" pitchFamily="18" charset="0"/>
                <a:ea typeface="SimSun" panose="02010600030101010101" pitchFamily="2" charset="-122"/>
              </a:defRPr>
            </a:lvl5pPr>
            <a:lvl6pPr marL="2628900" indent="-3429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3086100" indent="-3429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543300" indent="-3429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4000500" indent="-3429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 if </a:t>
            </a:r>
            <a:r>
              <a:rPr kumimoji="0"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SimSun" panose="02010600030101010101" pitchFamily="2" charset="-122"/>
              </a:rPr>
              <a:t>w∈</a:t>
            </a:r>
            <a:r>
              <a:rPr kumimoji="0" lang="en-US" altLang="zh-CN" sz="1800" b="0" i="1" u="none" strike="noStrike" kern="1200" cap="none" spc="0" normalizeH="0" baseline="0" noProof="0" dirty="0" err="1">
                <a:ln>
                  <a:noFill/>
                </a:ln>
                <a:solidFill>
                  <a:srgbClr val="000000"/>
                </a:solidFill>
                <a:effectLst/>
                <a:uLnTx/>
                <a:uFillTx/>
                <a:latin typeface="Times New Roman" panose="02020603050405020304" pitchFamily="18" charset="0"/>
                <a:ea typeface="SimSun" panose="02010600030101010101" pitchFamily="2" charset="-122"/>
              </a:rPr>
              <a:t>Y</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 and (</a:t>
            </a:r>
            <a:r>
              <a:rPr kumimoji="0"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SimSun" panose="02010600030101010101" pitchFamily="2" charset="-122"/>
              </a:rPr>
              <a:t>y,w</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 </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rPr>
              <a:t>∈ </a:t>
            </a:r>
            <a:r>
              <a:rPr kumimoji="0" lang="en-US" altLang="zh-CN" sz="1800" b="0" i="1"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E</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rPr>
              <a:t> </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rPr>
              <a:t>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and </a:t>
            </a:r>
            <a:r>
              <a:rPr kumimoji="0"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SimSun" panose="02010600030101010101" pitchFamily="2" charset="-122"/>
              </a:rPr>
              <a:t>λ</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[y]+length[</a:t>
            </a:r>
            <a:r>
              <a:rPr kumimoji="0"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SimSun" panose="02010600030101010101" pitchFamily="2" charset="-122"/>
              </a:rPr>
              <a:t>y,w</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]&lt; </a:t>
            </a:r>
            <a:r>
              <a:rPr kumimoji="0"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SimSun" panose="02010600030101010101" pitchFamily="2" charset="-122"/>
              </a:rPr>
              <a:t>λ</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[w]</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 then </a:t>
            </a:r>
            <a:r>
              <a:rPr kumimoji="0"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SimSun" panose="02010600030101010101" pitchFamily="2" charset="-122"/>
              </a:rPr>
              <a:t>λ</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[w] ←</a:t>
            </a:r>
            <a:r>
              <a:rPr kumimoji="0"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SimSun" panose="02010600030101010101" pitchFamily="2" charset="-122"/>
              </a:rPr>
              <a:t>λ</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[y]+length[</a:t>
            </a:r>
            <a:r>
              <a:rPr kumimoji="0"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SimSun" panose="02010600030101010101" pitchFamily="2" charset="-122"/>
              </a:rPr>
              <a:t>y,w</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rPr>
              <a:t> </a:t>
            </a:r>
          </a:p>
        </p:txBody>
      </p:sp>
      <p:sp>
        <p:nvSpPr>
          <p:cNvPr id="15" name="Line 44">
            <a:extLst>
              <a:ext uri="{FF2B5EF4-FFF2-40B4-BE49-F238E27FC236}">
                <a16:creationId xmlns:a16="http://schemas.microsoft.com/office/drawing/2014/main" id="{B07F7687-C517-B543-9B35-BCB77CD80FA0}"/>
              </a:ext>
            </a:extLst>
          </p:cNvPr>
          <p:cNvSpPr>
            <a:spLocks noChangeShapeType="1"/>
          </p:cNvSpPr>
          <p:nvPr/>
        </p:nvSpPr>
        <p:spPr bwMode="auto">
          <a:xfrm flipH="1" flipV="1">
            <a:off x="4163259" y="3402278"/>
            <a:ext cx="1108538" cy="26721"/>
          </a:xfrm>
          <a:prstGeom prst="line">
            <a:avLst/>
          </a:prstGeom>
          <a:noFill/>
          <a:ln w="9525">
            <a:solidFill>
              <a:schemeClr val="tx1"/>
            </a:solidFill>
            <a:round/>
            <a:headEnd/>
            <a:tailEnd type="triangl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charset="0"/>
              <a:ea typeface="宋体" charset="-122"/>
            </a:endParaRPr>
          </a:p>
        </p:txBody>
      </p:sp>
      <mc:AlternateContent xmlns:mc="http://schemas.openxmlformats.org/markup-compatibility/2006">
        <mc:Choice xmlns:a14="http://schemas.microsoft.com/office/drawing/2010/main" Requires="a14">
          <p:graphicFrame>
            <p:nvGraphicFramePr>
              <p:cNvPr id="20" name="Table 1">
                <a:extLst>
                  <a:ext uri="{FF2B5EF4-FFF2-40B4-BE49-F238E27FC236}">
                    <a16:creationId xmlns:a16="http://schemas.microsoft.com/office/drawing/2014/main" id="{F11C9A04-5B55-234F-B002-F9A0DECF534D}"/>
                  </a:ext>
                </a:extLst>
              </p:cNvPr>
              <p:cNvGraphicFramePr>
                <a:graphicFrameLocks noGrp="1"/>
              </p:cNvGraphicFramePr>
              <p:nvPr>
                <p:extLst/>
              </p:nvPr>
            </p:nvGraphicFramePr>
            <p:xfrm>
              <a:off x="4425554" y="4187658"/>
              <a:ext cx="4139988" cy="1775309"/>
            </p:xfrm>
            <a:graphic>
              <a:graphicData uri="http://schemas.openxmlformats.org/drawingml/2006/table">
                <a:tbl>
                  <a:tblPr firstRow="1" bandRow="1">
                    <a:tableStyleId>{9DCAF9ED-07DC-4A11-8D7F-57B35C25682E}</a:tableStyleId>
                  </a:tblPr>
                  <a:tblGrid>
                    <a:gridCol w="623268">
                      <a:extLst>
                        <a:ext uri="{9D8B030D-6E8A-4147-A177-3AD203B41FA5}">
                          <a16:colId xmlns:a16="http://schemas.microsoft.com/office/drawing/2014/main" val="20000"/>
                        </a:ext>
                      </a:extLst>
                    </a:gridCol>
                    <a:gridCol w="623268">
                      <a:extLst>
                        <a:ext uri="{9D8B030D-6E8A-4147-A177-3AD203B41FA5}">
                          <a16:colId xmlns:a16="http://schemas.microsoft.com/office/drawing/2014/main" val="20001"/>
                        </a:ext>
                      </a:extLst>
                    </a:gridCol>
                    <a:gridCol w="623268">
                      <a:extLst>
                        <a:ext uri="{9D8B030D-6E8A-4147-A177-3AD203B41FA5}">
                          <a16:colId xmlns:a16="http://schemas.microsoft.com/office/drawing/2014/main" val="20002"/>
                        </a:ext>
                      </a:extLst>
                    </a:gridCol>
                    <a:gridCol w="527429">
                      <a:extLst>
                        <a:ext uri="{9D8B030D-6E8A-4147-A177-3AD203B41FA5}">
                          <a16:colId xmlns:a16="http://schemas.microsoft.com/office/drawing/2014/main" val="20003"/>
                        </a:ext>
                      </a:extLst>
                    </a:gridCol>
                    <a:gridCol w="496219">
                      <a:extLst>
                        <a:ext uri="{9D8B030D-6E8A-4147-A177-3AD203B41FA5}">
                          <a16:colId xmlns:a16="http://schemas.microsoft.com/office/drawing/2014/main" val="20004"/>
                        </a:ext>
                      </a:extLst>
                    </a:gridCol>
                    <a:gridCol w="623268">
                      <a:extLst>
                        <a:ext uri="{9D8B030D-6E8A-4147-A177-3AD203B41FA5}">
                          <a16:colId xmlns:a16="http://schemas.microsoft.com/office/drawing/2014/main" val="20005"/>
                        </a:ext>
                      </a:extLst>
                    </a:gridCol>
                    <a:gridCol w="623268">
                      <a:extLst>
                        <a:ext uri="{9D8B030D-6E8A-4147-A177-3AD203B41FA5}">
                          <a16:colId xmlns:a16="http://schemas.microsoft.com/office/drawing/2014/main" val="20006"/>
                        </a:ext>
                      </a:extLst>
                    </a:gridCol>
                  </a:tblGrid>
                  <a:tr h="607817">
                    <a:tc>
                      <a:txBody>
                        <a:bodyPr/>
                        <a:lstStyle/>
                        <a:p>
                          <a:pPr algn="ctr"/>
                          <a:r>
                            <a:rPr lang="en-US" sz="1400" dirty="0" err="1"/>
                            <a:t>顶点</a:t>
                          </a:r>
                          <a:endParaRPr lang="en-CN" sz="1400" dirty="0"/>
                        </a:p>
                      </a:txBody>
                      <a:tcPr marL="68580" marR="68580" marT="34290" marB="34290"/>
                    </a:tc>
                    <a:tc>
                      <a:txBody>
                        <a:bodyPr/>
                        <a:lstStyle/>
                        <a:p>
                          <a:pPr algn="ctr"/>
                          <a:r>
                            <a:rPr lang="en-US" altLang="zh-CN" sz="1400" dirty="0"/>
                            <a:t>1</a:t>
                          </a:r>
                          <a:endParaRPr lang="en-CN" sz="1400" dirty="0"/>
                        </a:p>
                      </a:txBody>
                      <a:tcPr marL="68580" marR="68580" marT="34290" marB="34290"/>
                    </a:tc>
                    <a:tc>
                      <a:txBody>
                        <a:bodyPr/>
                        <a:lstStyle/>
                        <a:p>
                          <a:pPr algn="ctr"/>
                          <a:r>
                            <a:rPr lang="en-US" altLang="zh-CN" sz="1400" dirty="0"/>
                            <a:t>2</a:t>
                          </a:r>
                          <a:endParaRPr lang="en-CN" sz="1400" dirty="0"/>
                        </a:p>
                      </a:txBody>
                      <a:tcPr marL="68580" marR="68580" marT="34290" marB="34290"/>
                    </a:tc>
                    <a:tc>
                      <a:txBody>
                        <a:bodyPr/>
                        <a:lstStyle/>
                        <a:p>
                          <a:pPr algn="ctr"/>
                          <a:r>
                            <a:rPr lang="en-US" altLang="zh-CN" sz="1400" dirty="0"/>
                            <a:t>3</a:t>
                          </a:r>
                          <a:endParaRPr lang="en-CN" sz="1400" dirty="0"/>
                        </a:p>
                      </a:txBody>
                      <a:tcPr marL="68580" marR="68580" marT="34290" marB="34290"/>
                    </a:tc>
                    <a:tc>
                      <a:txBody>
                        <a:bodyPr/>
                        <a:lstStyle/>
                        <a:p>
                          <a:pPr algn="ctr"/>
                          <a:r>
                            <a:rPr lang="en-US" altLang="zh-CN" sz="1400" dirty="0"/>
                            <a:t>4</a:t>
                          </a:r>
                          <a:endParaRPr lang="en-CN" sz="1400" dirty="0"/>
                        </a:p>
                      </a:txBody>
                      <a:tcPr marL="68580" marR="68580" marT="34290" marB="34290"/>
                    </a:tc>
                    <a:tc>
                      <a:txBody>
                        <a:bodyPr/>
                        <a:lstStyle/>
                        <a:p>
                          <a:pPr algn="ctr"/>
                          <a:r>
                            <a:rPr lang="en-US" altLang="zh-CN" sz="1400" dirty="0"/>
                            <a:t>5</a:t>
                          </a:r>
                          <a:endParaRPr lang="en-CN" sz="1400" dirty="0"/>
                        </a:p>
                      </a:txBody>
                      <a:tcPr marL="68580" marR="68580" marT="34290" marB="34290"/>
                    </a:tc>
                    <a:tc>
                      <a:txBody>
                        <a:bodyPr/>
                        <a:lstStyle/>
                        <a:p>
                          <a:pPr algn="ctr"/>
                          <a:r>
                            <a:rPr lang="en-US" altLang="zh-CN" sz="1400" dirty="0"/>
                            <a:t>6</a:t>
                          </a:r>
                          <a:endParaRPr lang="en-CN" sz="1400" dirty="0"/>
                        </a:p>
                      </a:txBody>
                      <a:tcPr marL="68580" marR="68580" marT="34290" marB="34290"/>
                    </a:tc>
                    <a:extLst>
                      <a:ext uri="{0D108BD9-81ED-4DB2-BD59-A6C34878D82A}">
                        <a16:rowId xmlns:a16="http://schemas.microsoft.com/office/drawing/2014/main" val="10000"/>
                      </a:ext>
                    </a:extLst>
                  </a:tr>
                  <a:tr h="389164">
                    <a:tc>
                      <a:txBody>
                        <a:bodyPr/>
                        <a:lstStyle/>
                        <a:p>
                          <a:pPr algn="ctr"/>
                          <a:r>
                            <a:rPr lang="en-CN" sz="1400" dirty="0"/>
                            <a:t>X</a:t>
                          </a:r>
                        </a:p>
                      </a:txBody>
                      <a:tcPr marL="68580" marR="68580" marT="34290" marB="34290"/>
                    </a:tc>
                    <a:tc>
                      <a:txBody>
                        <a:bodyPr/>
                        <a:lstStyle/>
                        <a:p>
                          <a:pPr algn="ctr"/>
                          <a:r>
                            <a:rPr lang="zh-CN" altLang="en-US" sz="1400" dirty="0"/>
                            <a:t>✓</a:t>
                          </a:r>
                          <a:endParaRPr lang="en-CN" sz="1400" dirty="0"/>
                        </a:p>
                      </a:txBody>
                      <a:tcPr marL="68580" marR="68580" marT="34290" marB="34290"/>
                    </a:tc>
                    <a:tc>
                      <a:txBody>
                        <a:bodyPr/>
                        <a:lstStyle/>
                        <a:p>
                          <a:pPr algn="ctr"/>
                          <a:endParaRPr lang="en-CN" sz="1400" dirty="0"/>
                        </a:p>
                      </a:txBody>
                      <a:tcPr marL="68580" marR="68580" marT="34290" marB="34290"/>
                    </a:tc>
                    <a:tc>
                      <a:txBody>
                        <a:bodyPr/>
                        <a:lstStyle/>
                        <a:p>
                          <a:pPr algn="ctr"/>
                          <a:endParaRPr lang="en-CN" sz="1400" dirty="0"/>
                        </a:p>
                      </a:txBody>
                      <a:tcPr marL="68580" marR="68580" marT="34290" marB="34290"/>
                    </a:tc>
                    <a:tc>
                      <a:txBody>
                        <a:bodyPr/>
                        <a:lstStyle/>
                        <a:p>
                          <a:pPr algn="ctr"/>
                          <a:endParaRPr lang="en-CN" sz="1400" dirty="0"/>
                        </a:p>
                      </a:txBody>
                      <a:tcPr marL="68580" marR="68580" marT="34290" marB="34290"/>
                    </a:tc>
                    <a:tc>
                      <a:txBody>
                        <a:bodyPr/>
                        <a:lstStyle/>
                        <a:p>
                          <a:pPr algn="ctr"/>
                          <a:endParaRPr lang="en-CN" sz="1400" dirty="0"/>
                        </a:p>
                      </a:txBody>
                      <a:tcPr marL="68580" marR="68580" marT="34290" marB="34290"/>
                    </a:tc>
                    <a:tc>
                      <a:txBody>
                        <a:bodyPr/>
                        <a:lstStyle/>
                        <a:p>
                          <a:pPr algn="ctr"/>
                          <a:endParaRPr lang="en-CN" sz="1400" dirty="0"/>
                        </a:p>
                      </a:txBody>
                      <a:tcPr marL="68580" marR="68580" marT="34290" marB="34290"/>
                    </a:tc>
                    <a:extLst>
                      <a:ext uri="{0D108BD9-81ED-4DB2-BD59-A6C34878D82A}">
                        <a16:rowId xmlns:a16="http://schemas.microsoft.com/office/drawing/2014/main" val="10001"/>
                      </a:ext>
                    </a:extLst>
                  </a:tr>
                  <a:tr h="389164">
                    <a:tc>
                      <a:txBody>
                        <a:bodyPr/>
                        <a:lstStyle/>
                        <a:p>
                          <a:pPr algn="ctr"/>
                          <a:r>
                            <a:rPr lang="en-CN" sz="1400" dirty="0"/>
                            <a:t>Y</a:t>
                          </a:r>
                        </a:p>
                      </a:txBody>
                      <a:tcPr marL="68580" marR="68580" marT="34290" marB="34290"/>
                    </a:tc>
                    <a:tc>
                      <a:txBody>
                        <a:bodyPr/>
                        <a:lstStyle/>
                        <a:p>
                          <a:pPr algn="ctr"/>
                          <a:endParaRPr lang="en-CN" sz="140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a:t>✓</a:t>
                          </a:r>
                          <a:endParaRPr lang="en-CN" sz="1400" dirty="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a:t>✓</a:t>
                          </a:r>
                          <a:endParaRPr lang="en-CN" sz="1400" dirty="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a:t>✓</a:t>
                          </a:r>
                          <a:endParaRPr lang="en-CN" sz="1400" dirty="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a:t>✓</a:t>
                          </a:r>
                          <a:endParaRPr lang="en-CN" sz="1400" dirty="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a:t>✓</a:t>
                          </a:r>
                          <a:endParaRPr lang="en-CN" sz="1400" dirty="0"/>
                        </a:p>
                      </a:txBody>
                      <a:tcPr marL="68580" marR="68580" marT="34290" marB="34290"/>
                    </a:tc>
                    <a:extLst>
                      <a:ext uri="{0D108BD9-81ED-4DB2-BD59-A6C34878D82A}">
                        <a16:rowId xmlns:a16="http://schemas.microsoft.com/office/drawing/2014/main" val="10002"/>
                      </a:ext>
                    </a:extLst>
                  </a:tr>
                  <a:tr h="389164">
                    <a:tc>
                      <a:txBody>
                        <a:bodyPr/>
                        <a:lstStyle/>
                        <a:p>
                          <a:pPr algn="ctr"/>
                          <a:endParaRPr lang="en-CN" sz="1400" dirty="0"/>
                        </a:p>
                      </a:txBody>
                      <a:tcPr marL="68580" marR="68580" marT="34290" marB="34290"/>
                    </a:tc>
                    <a:tc>
                      <a:txBody>
                        <a:bodyPr/>
                        <a:lstStyle/>
                        <a:p>
                          <a:pPr algn="ctr"/>
                          <a:r>
                            <a:rPr lang="en-US" altLang="zh-CN" sz="1400" dirty="0"/>
                            <a:t>0</a:t>
                          </a:r>
                          <a:endParaRPr lang="en-CN" sz="1400" dirty="0"/>
                        </a:p>
                      </a:txBody>
                      <a:tcPr marL="68580" marR="68580" marT="34290" marB="34290"/>
                    </a:tc>
                    <a:tc>
                      <a:txBody>
                        <a:bodyPr/>
                        <a:lstStyle/>
                        <a:p>
                          <a:pPr marL="0" algn="ctr" defTabSz="914400" rtl="0" eaLnBrk="1" latinLnBrk="0" hangingPunct="1"/>
                          <a:r>
                            <a:rPr lang="en-US" altLang="zh-CN" sz="1400" kern="1200" dirty="0"/>
                            <a:t>1</a:t>
                          </a:r>
                          <a:endParaRPr lang="en-CN" sz="1400" kern="1200" dirty="0">
                            <a:solidFill>
                              <a:schemeClr val="dk1"/>
                            </a:solidFill>
                            <a:latin typeface="+mn-lt"/>
                            <a:ea typeface="+mn-ea"/>
                            <a:cs typeface="+mn-cs"/>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sz="1400" kern="1200" dirty="0"/>
                            <a:t>12</a:t>
                          </a:r>
                          <a:endParaRPr lang="en-CN" sz="1400" kern="1200" dirty="0">
                            <a:solidFill>
                              <a:schemeClr val="dk1"/>
                            </a:solidFill>
                            <a:latin typeface="+mn-lt"/>
                            <a:ea typeface="+mn-ea"/>
                            <a:cs typeface="+mn-cs"/>
                          </a:endParaRPr>
                        </a:p>
                      </a:txBody>
                      <a:tcPr marL="68580" marR="68580" marT="34290" marB="34290"/>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r>
                                  <a:rPr lang="en-CN" sz="1400" kern="1200" smtClean="0">
                                    <a:latin typeface="Cambria Math" panose="02040503050406030204" pitchFamily="18" charset="0"/>
                                  </a:rPr>
                                  <m:t>∞</m:t>
                                </m:r>
                              </m:oMath>
                            </m:oMathPara>
                          </a14:m>
                          <a:endParaRPr lang="en-CN" sz="1400" kern="1200" dirty="0">
                            <a:solidFill>
                              <a:schemeClr val="dk1"/>
                            </a:solidFill>
                            <a:latin typeface="+mn-lt"/>
                            <a:ea typeface="+mn-ea"/>
                            <a:cs typeface="+mn-cs"/>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CN" sz="1400" kern="1200" smtClean="0">
                                    <a:latin typeface="Cambria Math" panose="02040503050406030204" pitchFamily="18" charset="0"/>
                                  </a:rPr>
                                  <m:t>∞</m:t>
                                </m:r>
                              </m:oMath>
                            </m:oMathPara>
                          </a14:m>
                          <a:endParaRPr lang="en-CN" sz="1400" kern="1200" dirty="0">
                            <a:solidFill>
                              <a:schemeClr val="dk1"/>
                            </a:solidFill>
                            <a:latin typeface="+mn-lt"/>
                            <a:ea typeface="+mn-ea"/>
                            <a:cs typeface="+mn-cs"/>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CN" sz="1400" kern="1200" smtClean="0">
                                    <a:latin typeface="Cambria Math" panose="02040503050406030204" pitchFamily="18" charset="0"/>
                                  </a:rPr>
                                  <m:t>∞</m:t>
                                </m:r>
                              </m:oMath>
                            </m:oMathPara>
                          </a14:m>
                          <a:endParaRPr lang="en-CN" sz="1400" kern="1200" dirty="0">
                            <a:solidFill>
                              <a:schemeClr val="dk1"/>
                            </a:solidFill>
                            <a:latin typeface="+mn-lt"/>
                            <a:ea typeface="+mn-ea"/>
                            <a:cs typeface="+mn-cs"/>
                          </a:endParaRPr>
                        </a:p>
                      </a:txBody>
                      <a:tcPr marL="68580" marR="68580" marT="34290" marB="34290"/>
                    </a:tc>
                    <a:extLst>
                      <a:ext uri="{0D108BD9-81ED-4DB2-BD59-A6C34878D82A}">
                        <a16:rowId xmlns:a16="http://schemas.microsoft.com/office/drawing/2014/main" val="10003"/>
                      </a:ext>
                    </a:extLst>
                  </a:tr>
                </a:tbl>
              </a:graphicData>
            </a:graphic>
          </p:graphicFrame>
        </mc:Choice>
        <mc:Fallback>
          <p:graphicFrame>
            <p:nvGraphicFramePr>
              <p:cNvPr id="20" name="Table 1">
                <a:extLst>
                  <a:ext uri="{FF2B5EF4-FFF2-40B4-BE49-F238E27FC236}">
                    <a16:creationId xmlns:a16="http://schemas.microsoft.com/office/drawing/2014/main" id="{F11C9A04-5B55-234F-B002-F9A0DECF534D}"/>
                  </a:ext>
                </a:extLst>
              </p:cNvPr>
              <p:cNvGraphicFramePr>
                <a:graphicFrameLocks noGrp="1"/>
              </p:cNvGraphicFramePr>
              <p:nvPr>
                <p:extLst/>
              </p:nvPr>
            </p:nvGraphicFramePr>
            <p:xfrm>
              <a:off x="4425554" y="4187658"/>
              <a:ext cx="4139988" cy="1775309"/>
            </p:xfrm>
            <a:graphic>
              <a:graphicData uri="http://schemas.openxmlformats.org/drawingml/2006/table">
                <a:tbl>
                  <a:tblPr firstRow="1" bandRow="1">
                    <a:tableStyleId>{9DCAF9ED-07DC-4A11-8D7F-57B35C25682E}</a:tableStyleId>
                  </a:tblPr>
                  <a:tblGrid>
                    <a:gridCol w="623268">
                      <a:extLst>
                        <a:ext uri="{9D8B030D-6E8A-4147-A177-3AD203B41FA5}">
                          <a16:colId xmlns:a16="http://schemas.microsoft.com/office/drawing/2014/main" val="20000"/>
                        </a:ext>
                      </a:extLst>
                    </a:gridCol>
                    <a:gridCol w="623268">
                      <a:extLst>
                        <a:ext uri="{9D8B030D-6E8A-4147-A177-3AD203B41FA5}">
                          <a16:colId xmlns:a16="http://schemas.microsoft.com/office/drawing/2014/main" val="20001"/>
                        </a:ext>
                      </a:extLst>
                    </a:gridCol>
                    <a:gridCol w="623268">
                      <a:extLst>
                        <a:ext uri="{9D8B030D-6E8A-4147-A177-3AD203B41FA5}">
                          <a16:colId xmlns:a16="http://schemas.microsoft.com/office/drawing/2014/main" val="20002"/>
                        </a:ext>
                      </a:extLst>
                    </a:gridCol>
                    <a:gridCol w="527429">
                      <a:extLst>
                        <a:ext uri="{9D8B030D-6E8A-4147-A177-3AD203B41FA5}">
                          <a16:colId xmlns:a16="http://schemas.microsoft.com/office/drawing/2014/main" val="20003"/>
                        </a:ext>
                      </a:extLst>
                    </a:gridCol>
                    <a:gridCol w="496219">
                      <a:extLst>
                        <a:ext uri="{9D8B030D-6E8A-4147-A177-3AD203B41FA5}">
                          <a16:colId xmlns:a16="http://schemas.microsoft.com/office/drawing/2014/main" val="20004"/>
                        </a:ext>
                      </a:extLst>
                    </a:gridCol>
                    <a:gridCol w="623268">
                      <a:extLst>
                        <a:ext uri="{9D8B030D-6E8A-4147-A177-3AD203B41FA5}">
                          <a16:colId xmlns:a16="http://schemas.microsoft.com/office/drawing/2014/main" val="20005"/>
                        </a:ext>
                      </a:extLst>
                    </a:gridCol>
                    <a:gridCol w="623268">
                      <a:extLst>
                        <a:ext uri="{9D8B030D-6E8A-4147-A177-3AD203B41FA5}">
                          <a16:colId xmlns:a16="http://schemas.microsoft.com/office/drawing/2014/main" val="20006"/>
                        </a:ext>
                      </a:extLst>
                    </a:gridCol>
                  </a:tblGrid>
                  <a:tr h="607817">
                    <a:tc>
                      <a:txBody>
                        <a:bodyPr/>
                        <a:lstStyle/>
                        <a:p>
                          <a:pPr algn="ctr"/>
                          <a:r>
                            <a:rPr lang="en-US" sz="1400" dirty="0" err="1"/>
                            <a:t>顶点</a:t>
                          </a:r>
                          <a:endParaRPr lang="en-CN" sz="1400" dirty="0"/>
                        </a:p>
                      </a:txBody>
                      <a:tcPr marL="68580" marR="68580" marT="34290" marB="34290"/>
                    </a:tc>
                    <a:tc>
                      <a:txBody>
                        <a:bodyPr/>
                        <a:lstStyle/>
                        <a:p>
                          <a:pPr algn="ctr"/>
                          <a:r>
                            <a:rPr lang="en-US" altLang="zh-CN" sz="1400" dirty="0"/>
                            <a:t>1</a:t>
                          </a:r>
                          <a:endParaRPr lang="en-CN" sz="1400" dirty="0"/>
                        </a:p>
                      </a:txBody>
                      <a:tcPr marL="68580" marR="68580" marT="34290" marB="34290"/>
                    </a:tc>
                    <a:tc>
                      <a:txBody>
                        <a:bodyPr/>
                        <a:lstStyle/>
                        <a:p>
                          <a:pPr algn="ctr"/>
                          <a:r>
                            <a:rPr lang="en-US" altLang="zh-CN" sz="1400" dirty="0"/>
                            <a:t>2</a:t>
                          </a:r>
                          <a:endParaRPr lang="en-CN" sz="1400" dirty="0"/>
                        </a:p>
                      </a:txBody>
                      <a:tcPr marL="68580" marR="68580" marT="34290" marB="34290"/>
                    </a:tc>
                    <a:tc>
                      <a:txBody>
                        <a:bodyPr/>
                        <a:lstStyle/>
                        <a:p>
                          <a:pPr algn="ctr"/>
                          <a:r>
                            <a:rPr lang="en-US" altLang="zh-CN" sz="1400" dirty="0"/>
                            <a:t>3</a:t>
                          </a:r>
                          <a:endParaRPr lang="en-CN" sz="1400" dirty="0"/>
                        </a:p>
                      </a:txBody>
                      <a:tcPr marL="68580" marR="68580" marT="34290" marB="34290"/>
                    </a:tc>
                    <a:tc>
                      <a:txBody>
                        <a:bodyPr/>
                        <a:lstStyle/>
                        <a:p>
                          <a:pPr algn="ctr"/>
                          <a:r>
                            <a:rPr lang="en-US" altLang="zh-CN" sz="1400" dirty="0"/>
                            <a:t>4</a:t>
                          </a:r>
                          <a:endParaRPr lang="en-CN" sz="1400" dirty="0"/>
                        </a:p>
                      </a:txBody>
                      <a:tcPr marL="68580" marR="68580" marT="34290" marB="34290"/>
                    </a:tc>
                    <a:tc>
                      <a:txBody>
                        <a:bodyPr/>
                        <a:lstStyle/>
                        <a:p>
                          <a:pPr algn="ctr"/>
                          <a:r>
                            <a:rPr lang="en-US" altLang="zh-CN" sz="1400" dirty="0"/>
                            <a:t>5</a:t>
                          </a:r>
                          <a:endParaRPr lang="en-CN" sz="1400" dirty="0"/>
                        </a:p>
                      </a:txBody>
                      <a:tcPr marL="68580" marR="68580" marT="34290" marB="34290"/>
                    </a:tc>
                    <a:tc>
                      <a:txBody>
                        <a:bodyPr/>
                        <a:lstStyle/>
                        <a:p>
                          <a:pPr algn="ctr"/>
                          <a:r>
                            <a:rPr lang="en-US" altLang="zh-CN" sz="1400" dirty="0"/>
                            <a:t>6</a:t>
                          </a:r>
                          <a:endParaRPr lang="en-CN" sz="1400" dirty="0"/>
                        </a:p>
                      </a:txBody>
                      <a:tcPr marL="68580" marR="68580" marT="34290" marB="34290"/>
                    </a:tc>
                    <a:extLst>
                      <a:ext uri="{0D108BD9-81ED-4DB2-BD59-A6C34878D82A}">
                        <a16:rowId xmlns:a16="http://schemas.microsoft.com/office/drawing/2014/main" val="10000"/>
                      </a:ext>
                    </a:extLst>
                  </a:tr>
                  <a:tr h="389164">
                    <a:tc>
                      <a:txBody>
                        <a:bodyPr/>
                        <a:lstStyle/>
                        <a:p>
                          <a:pPr algn="ctr"/>
                          <a:r>
                            <a:rPr lang="en-CN" sz="1400" dirty="0"/>
                            <a:t>X</a:t>
                          </a:r>
                        </a:p>
                      </a:txBody>
                      <a:tcPr marL="68580" marR="68580" marT="34290" marB="34290"/>
                    </a:tc>
                    <a:tc>
                      <a:txBody>
                        <a:bodyPr/>
                        <a:lstStyle/>
                        <a:p>
                          <a:pPr algn="ctr"/>
                          <a:r>
                            <a:rPr lang="zh-CN" altLang="en-US" sz="1400" dirty="0"/>
                            <a:t>✓</a:t>
                          </a:r>
                          <a:endParaRPr lang="en-CN" sz="1400" dirty="0"/>
                        </a:p>
                      </a:txBody>
                      <a:tcPr marL="68580" marR="68580" marT="34290" marB="34290"/>
                    </a:tc>
                    <a:tc>
                      <a:txBody>
                        <a:bodyPr/>
                        <a:lstStyle/>
                        <a:p>
                          <a:pPr algn="ctr"/>
                          <a:endParaRPr lang="en-CN" sz="1400" dirty="0"/>
                        </a:p>
                      </a:txBody>
                      <a:tcPr marL="68580" marR="68580" marT="34290" marB="34290"/>
                    </a:tc>
                    <a:tc>
                      <a:txBody>
                        <a:bodyPr/>
                        <a:lstStyle/>
                        <a:p>
                          <a:pPr algn="ctr"/>
                          <a:endParaRPr lang="en-CN" sz="1400" dirty="0"/>
                        </a:p>
                      </a:txBody>
                      <a:tcPr marL="68580" marR="68580" marT="34290" marB="34290"/>
                    </a:tc>
                    <a:tc>
                      <a:txBody>
                        <a:bodyPr/>
                        <a:lstStyle/>
                        <a:p>
                          <a:pPr algn="ctr"/>
                          <a:endParaRPr lang="en-CN" sz="1400" dirty="0"/>
                        </a:p>
                      </a:txBody>
                      <a:tcPr marL="68580" marR="68580" marT="34290" marB="34290"/>
                    </a:tc>
                    <a:tc>
                      <a:txBody>
                        <a:bodyPr/>
                        <a:lstStyle/>
                        <a:p>
                          <a:pPr algn="ctr"/>
                          <a:endParaRPr lang="en-CN" sz="1400" dirty="0"/>
                        </a:p>
                      </a:txBody>
                      <a:tcPr marL="68580" marR="68580" marT="34290" marB="34290"/>
                    </a:tc>
                    <a:tc>
                      <a:txBody>
                        <a:bodyPr/>
                        <a:lstStyle/>
                        <a:p>
                          <a:pPr algn="ctr"/>
                          <a:endParaRPr lang="en-CN" sz="1400" dirty="0"/>
                        </a:p>
                      </a:txBody>
                      <a:tcPr marL="68580" marR="68580" marT="34290" marB="34290"/>
                    </a:tc>
                    <a:extLst>
                      <a:ext uri="{0D108BD9-81ED-4DB2-BD59-A6C34878D82A}">
                        <a16:rowId xmlns:a16="http://schemas.microsoft.com/office/drawing/2014/main" val="10001"/>
                      </a:ext>
                    </a:extLst>
                  </a:tr>
                  <a:tr h="389164">
                    <a:tc>
                      <a:txBody>
                        <a:bodyPr/>
                        <a:lstStyle/>
                        <a:p>
                          <a:pPr algn="ctr"/>
                          <a:r>
                            <a:rPr lang="en-CN" sz="1400" dirty="0"/>
                            <a:t>Y</a:t>
                          </a:r>
                        </a:p>
                      </a:txBody>
                      <a:tcPr marL="68580" marR="68580" marT="34290" marB="34290"/>
                    </a:tc>
                    <a:tc>
                      <a:txBody>
                        <a:bodyPr/>
                        <a:lstStyle/>
                        <a:p>
                          <a:pPr algn="ctr"/>
                          <a:endParaRPr lang="en-CN" sz="140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a:t>✓</a:t>
                          </a:r>
                          <a:endParaRPr lang="en-CN" sz="1400" dirty="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a:t>✓</a:t>
                          </a:r>
                          <a:endParaRPr lang="en-CN" sz="1400" dirty="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a:t>✓</a:t>
                          </a:r>
                          <a:endParaRPr lang="en-CN" sz="1400" dirty="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a:t>✓</a:t>
                          </a:r>
                          <a:endParaRPr lang="en-CN" sz="1400" dirty="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a:t>✓</a:t>
                          </a:r>
                          <a:endParaRPr lang="en-CN" sz="1400" dirty="0"/>
                        </a:p>
                      </a:txBody>
                      <a:tcPr marL="68580" marR="68580" marT="34290" marB="34290"/>
                    </a:tc>
                    <a:extLst>
                      <a:ext uri="{0D108BD9-81ED-4DB2-BD59-A6C34878D82A}">
                        <a16:rowId xmlns:a16="http://schemas.microsoft.com/office/drawing/2014/main" val="10002"/>
                      </a:ext>
                    </a:extLst>
                  </a:tr>
                  <a:tr h="389164">
                    <a:tc>
                      <a:txBody>
                        <a:bodyPr/>
                        <a:lstStyle/>
                        <a:p>
                          <a:pPr algn="ctr"/>
                          <a:endParaRPr lang="en-CN" sz="1400" dirty="0"/>
                        </a:p>
                      </a:txBody>
                      <a:tcPr marL="68580" marR="68580" marT="34290" marB="34290"/>
                    </a:tc>
                    <a:tc>
                      <a:txBody>
                        <a:bodyPr/>
                        <a:lstStyle/>
                        <a:p>
                          <a:pPr algn="ctr"/>
                          <a:r>
                            <a:rPr lang="en-US" altLang="zh-CN" sz="1400" dirty="0"/>
                            <a:t>0</a:t>
                          </a:r>
                          <a:endParaRPr lang="en-CN" sz="1400" dirty="0"/>
                        </a:p>
                      </a:txBody>
                      <a:tcPr marL="68580" marR="68580" marT="34290" marB="34290"/>
                    </a:tc>
                    <a:tc>
                      <a:txBody>
                        <a:bodyPr/>
                        <a:lstStyle/>
                        <a:p>
                          <a:pPr marL="0" algn="ctr" defTabSz="914400" rtl="0" eaLnBrk="1" latinLnBrk="0" hangingPunct="1"/>
                          <a:r>
                            <a:rPr lang="en-US" altLang="zh-CN" sz="1400" kern="1200" dirty="0"/>
                            <a:t>1</a:t>
                          </a:r>
                          <a:endParaRPr lang="en-CN" sz="1400" kern="1200" dirty="0">
                            <a:solidFill>
                              <a:schemeClr val="dk1"/>
                            </a:solidFill>
                            <a:latin typeface="+mn-lt"/>
                            <a:ea typeface="+mn-ea"/>
                            <a:cs typeface="+mn-cs"/>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sz="1400" kern="1200" dirty="0"/>
                            <a:t>12</a:t>
                          </a:r>
                          <a:endParaRPr lang="en-CN" sz="1400" kern="1200" dirty="0">
                            <a:solidFill>
                              <a:schemeClr val="dk1"/>
                            </a:solidFill>
                            <a:latin typeface="+mn-lt"/>
                            <a:ea typeface="+mn-ea"/>
                            <a:cs typeface="+mn-cs"/>
                          </a:endParaRPr>
                        </a:p>
                      </a:txBody>
                      <a:tcPr marL="68580" marR="68580" marT="34290" marB="34290"/>
                    </a:tc>
                    <a:tc>
                      <a:txBody>
                        <a:bodyPr/>
                        <a:lstStyle/>
                        <a:p>
                          <a:endParaRPr lang="zh-CN"/>
                        </a:p>
                      </a:txBody>
                      <a:tcPr marL="68580" marR="68580" marT="34290" marB="34290">
                        <a:blipFill>
                          <a:blip r:embed="rId6"/>
                          <a:stretch>
                            <a:fillRect l="-481707" t="-362500" r="-252439" b="-3125"/>
                          </a:stretch>
                        </a:blipFill>
                      </a:tcPr>
                    </a:tc>
                    <a:tc>
                      <a:txBody>
                        <a:bodyPr/>
                        <a:lstStyle/>
                        <a:p>
                          <a:endParaRPr lang="zh-CN"/>
                        </a:p>
                      </a:txBody>
                      <a:tcPr marL="68580" marR="68580" marT="34290" marB="34290">
                        <a:blipFill>
                          <a:blip r:embed="rId6"/>
                          <a:stretch>
                            <a:fillRect l="-467647" t="-362500" r="-102941" b="-3125"/>
                          </a:stretch>
                        </a:blipFill>
                      </a:tcPr>
                    </a:tc>
                    <a:tc>
                      <a:txBody>
                        <a:bodyPr/>
                        <a:lstStyle/>
                        <a:p>
                          <a:endParaRPr lang="zh-CN"/>
                        </a:p>
                      </a:txBody>
                      <a:tcPr marL="68580" marR="68580" marT="34290" marB="34290">
                        <a:blipFill>
                          <a:blip r:embed="rId6"/>
                          <a:stretch>
                            <a:fillRect l="-562136" t="-362500" r="-1942" b="-3125"/>
                          </a:stretch>
                        </a:blipFill>
                      </a:tcPr>
                    </a:tc>
                    <a:extLst>
                      <a:ext uri="{0D108BD9-81ED-4DB2-BD59-A6C34878D82A}">
                        <a16:rowId xmlns:a16="http://schemas.microsoft.com/office/drawing/2014/main" val="10003"/>
                      </a:ext>
                    </a:extLst>
                  </a:tr>
                </a:tbl>
              </a:graphicData>
            </a:graphic>
          </p:graphicFrame>
        </mc:Fallback>
      </mc:AlternateContent>
      <p:sp>
        <p:nvSpPr>
          <p:cNvPr id="21" name="Oval 4">
            <a:extLst>
              <a:ext uri="{FF2B5EF4-FFF2-40B4-BE49-F238E27FC236}">
                <a16:creationId xmlns:a16="http://schemas.microsoft.com/office/drawing/2014/main" id="{2EE04975-4246-FC47-8402-14D73B171CF9}"/>
              </a:ext>
            </a:extLst>
          </p:cNvPr>
          <p:cNvSpPr/>
          <p:nvPr/>
        </p:nvSpPr>
        <p:spPr bwMode="auto">
          <a:xfrm>
            <a:off x="5651449" y="5482587"/>
            <a:ext cx="539496" cy="470768"/>
          </a:xfrm>
          <a:prstGeom prst="ellipse">
            <a:avLst/>
          </a:prstGeom>
          <a:noFill/>
          <a:ln w="317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Times New Roman" charset="0"/>
              <a:ea typeface="宋体" charset="0"/>
              <a:cs typeface="宋体" charset="0"/>
            </a:endParaRPr>
          </a:p>
        </p:txBody>
      </p:sp>
      <mc:AlternateContent xmlns:mc="http://schemas.openxmlformats.org/markup-compatibility/2006">
        <mc:Choice xmlns:a14="http://schemas.microsoft.com/office/drawing/2010/main" Requires="a14">
          <p:sp>
            <p:nvSpPr>
              <p:cNvPr id="22" name="TextBox 5">
                <a:extLst>
                  <a:ext uri="{FF2B5EF4-FFF2-40B4-BE49-F238E27FC236}">
                    <a16:creationId xmlns:a16="http://schemas.microsoft.com/office/drawing/2014/main" id="{CF41C65C-7322-BE42-BD50-115EED1B156C}"/>
                  </a:ext>
                </a:extLst>
              </p:cNvPr>
              <p:cNvSpPr txBox="1"/>
              <p:nvPr/>
            </p:nvSpPr>
            <p:spPr>
              <a:xfrm>
                <a:off x="5564246" y="2449514"/>
                <a:ext cx="1253398" cy="369332"/>
              </a:xfrm>
              <a:prstGeom prst="rect">
                <a:avLst/>
              </a:prstGeom>
              <a:solidFill>
                <a:schemeClr val="bg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r>
                        <a:rPr kumimoji="0" lang="en-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𝜆</m:t>
                      </m:r>
                      <m:d>
                        <m:dPr>
                          <m:begChr m:val="["/>
                          <m:end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d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1</m:t>
                          </m:r>
                        </m:e>
                      </m:d>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=0</m:t>
                      </m:r>
                    </m:oMath>
                  </m:oMathPara>
                </a14:m>
                <a:endParaRPr kumimoji="0" lang="en-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mc:Choice>
        <mc:Fallback>
          <p:sp>
            <p:nvSpPr>
              <p:cNvPr id="22" name="TextBox 5">
                <a:extLst>
                  <a:ext uri="{FF2B5EF4-FFF2-40B4-BE49-F238E27FC236}">
                    <a16:creationId xmlns:a16="http://schemas.microsoft.com/office/drawing/2014/main" id="{CF41C65C-7322-BE42-BD50-115EED1B156C}"/>
                  </a:ext>
                </a:extLst>
              </p:cNvPr>
              <p:cNvSpPr txBox="1">
                <a:spLocks noRot="1" noChangeAspect="1" noMove="1" noResize="1" noEditPoints="1" noAdjustHandles="1" noChangeArrowheads="1" noChangeShapeType="1" noTextEdit="1"/>
              </p:cNvSpPr>
              <p:nvPr/>
            </p:nvSpPr>
            <p:spPr>
              <a:xfrm>
                <a:off x="5564246" y="2449514"/>
                <a:ext cx="1253398" cy="369332"/>
              </a:xfrm>
              <a:prstGeom prst="rect">
                <a:avLst/>
              </a:prstGeom>
              <a:blipFill>
                <a:blip r:embed="rId7"/>
                <a:stretch>
                  <a:fillRect/>
                </a:stretch>
              </a:blipFill>
            </p:spPr>
            <p:txBody>
              <a:bodyPr/>
              <a:lstStyle/>
              <a:p>
                <a:r>
                  <a:rPr lang="zh-CN" altLang="en-US">
                    <a:noFill/>
                  </a:rPr>
                  <a:t> </a:t>
                </a:r>
              </a:p>
            </p:txBody>
          </p:sp>
        </mc:Fallback>
      </mc:AlternateContent>
      <p:pic>
        <p:nvPicPr>
          <p:cNvPr id="23" name="Picture 11">
            <a:extLst>
              <a:ext uri="{FF2B5EF4-FFF2-40B4-BE49-F238E27FC236}">
                <a16:creationId xmlns:a16="http://schemas.microsoft.com/office/drawing/2014/main" id="{C3684620-C230-C940-AC6F-56CAC697FCE7}"/>
              </a:ext>
            </a:extLst>
          </p:cNvPr>
          <p:cNvPicPr>
            <a:picLocks noChangeAspect="1"/>
          </p:cNvPicPr>
          <p:nvPr/>
        </p:nvPicPr>
        <p:blipFill>
          <a:blip r:embed="rId8"/>
          <a:stretch>
            <a:fillRect/>
          </a:stretch>
        </p:blipFill>
        <p:spPr>
          <a:xfrm>
            <a:off x="1474475" y="4754844"/>
            <a:ext cx="426217" cy="426217"/>
          </a:xfrm>
          <a:prstGeom prst="rect">
            <a:avLst/>
          </a:prstGeom>
        </p:spPr>
      </p:pic>
      <p:sp>
        <p:nvSpPr>
          <p:cNvPr id="24" name="Slide Number Placeholder 3">
            <a:extLst>
              <a:ext uri="{FF2B5EF4-FFF2-40B4-BE49-F238E27FC236}">
                <a16:creationId xmlns:a16="http://schemas.microsoft.com/office/drawing/2014/main" id="{1D24499F-E387-184A-A615-E3E4CCFCECB2}"/>
              </a:ext>
            </a:extLst>
          </p:cNvPr>
          <p:cNvSpPr txBox="1">
            <a:spLocks/>
          </p:cNvSpPr>
          <p:nvPr/>
        </p:nvSpPr>
        <p:spPr>
          <a:xfrm>
            <a:off x="7461968" y="5561840"/>
            <a:ext cx="360045" cy="273844"/>
          </a:xfrm>
          <a:prstGeom prst="rect">
            <a:avLst/>
          </a:prstGeom>
        </p:spPr>
        <p:txBody>
          <a:bodyPr vert="horz" lIns="68580" tIns="34290" rIns="68580" bIns="34290" rtlCol="0" anchor="ctr"/>
          <a:lstStyle>
            <a:defPPr>
              <a:defRPr lang="en-US"/>
            </a:defPPr>
            <a:lvl1pPr marL="0" algn="r" defTabSz="914400" rtl="0" eaLnBrk="1" latinLnBrk="0" hangingPunct="1">
              <a:defRPr sz="1000" kern="1200">
                <a:solidFill>
                  <a:schemeClr val="accent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77A79BA-6A57-B348-ACD3-EF64915C5E95}" type="slidenum">
              <a:rPr kumimoji="0" lang="zh-CN" altLang="en-US" sz="825" b="1" i="0" u="none" strike="noStrike" kern="1200" cap="none" spc="0" normalizeH="0" baseline="0" noProof="0">
                <a:ln>
                  <a:noFill/>
                </a:ln>
                <a:solidFill>
                  <a:srgbClr val="FFFFFF"/>
                </a:solidFill>
                <a:effectLst/>
                <a:uLnTx/>
                <a:uFillTx/>
                <a:latin typeface="Tahoma"/>
                <a:ea typeface="宋体"/>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en-US" altLang="zh-CN" sz="825" b="1" i="0" u="none" strike="noStrike" kern="1200" cap="none" spc="0" normalizeH="0" baseline="0" noProof="0" dirty="0">
              <a:ln>
                <a:noFill/>
              </a:ln>
              <a:solidFill>
                <a:srgbClr val="FFFFFF"/>
              </a:solidFill>
              <a:effectLst/>
              <a:uLnTx/>
              <a:uFillTx/>
              <a:latin typeface="Tahoma"/>
              <a:ea typeface="宋体"/>
            </a:endParaRPr>
          </a:p>
        </p:txBody>
      </p:sp>
      <mc:AlternateContent xmlns:mc="http://schemas.openxmlformats.org/markup-compatibility/2006">
        <mc:Choice xmlns:a14="http://schemas.microsoft.com/office/drawing/2010/main" Requires="a14">
          <p:sp>
            <p:nvSpPr>
              <p:cNvPr id="25" name="TextBox 3">
                <a:extLst>
                  <a:ext uri="{FF2B5EF4-FFF2-40B4-BE49-F238E27FC236}">
                    <a16:creationId xmlns:a16="http://schemas.microsoft.com/office/drawing/2014/main" id="{744FC7F6-0D3D-344C-A34E-114D5EEAB0F2}"/>
                  </a:ext>
                </a:extLst>
              </p:cNvPr>
              <p:cNvSpPr txBox="1"/>
              <p:nvPr/>
            </p:nvSpPr>
            <p:spPr>
              <a:xfrm>
                <a:off x="4160110" y="5524996"/>
                <a:ext cx="1146048"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𝜆</m:t>
                      </m:r>
                    </m:oMath>
                  </m:oMathPara>
                </a14:m>
                <a:endParaRPr kumimoji="0" lang="en-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mc:Choice>
        <mc:Fallback>
          <p:sp>
            <p:nvSpPr>
              <p:cNvPr id="25" name="TextBox 3">
                <a:extLst>
                  <a:ext uri="{FF2B5EF4-FFF2-40B4-BE49-F238E27FC236}">
                    <a16:creationId xmlns:a16="http://schemas.microsoft.com/office/drawing/2014/main" id="{744FC7F6-0D3D-344C-A34E-114D5EEAB0F2}"/>
                  </a:ext>
                </a:extLst>
              </p:cNvPr>
              <p:cNvSpPr txBox="1">
                <a:spLocks noRot="1" noChangeAspect="1" noMove="1" noResize="1" noEditPoints="1" noAdjustHandles="1" noChangeArrowheads="1" noChangeShapeType="1" noTextEdit="1"/>
              </p:cNvSpPr>
              <p:nvPr/>
            </p:nvSpPr>
            <p:spPr>
              <a:xfrm>
                <a:off x="4160110" y="5524996"/>
                <a:ext cx="1146048" cy="369332"/>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75003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1"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0"/>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标题 1">
            <a:extLst>
              <a:ext uri="{FF2B5EF4-FFF2-40B4-BE49-F238E27FC236}">
                <a16:creationId xmlns:a16="http://schemas.microsoft.com/office/drawing/2014/main" id="{AE76D68D-FF6E-D640-A54C-F93C5CBD72FA}"/>
              </a:ext>
            </a:extLst>
          </p:cNvPr>
          <p:cNvSpPr>
            <a:spLocks noGrp="1"/>
          </p:cNvSpPr>
          <p:nvPr>
            <p:ph type="title"/>
          </p:nvPr>
        </p:nvSpPr>
        <p:spPr/>
        <p:txBody>
          <a:bodyPr/>
          <a:lstStyle/>
          <a:p>
            <a:pPr eaLnBrk="1" hangingPunct="1"/>
            <a:r>
              <a:rPr lang="zh-CN" altLang="en-US" dirty="0"/>
              <a:t>贪心</a:t>
            </a:r>
            <a:r>
              <a:rPr lang="zh-CN" altLang="en-US" dirty="0" smtClean="0"/>
              <a:t>算法</a:t>
            </a:r>
            <a:r>
              <a:rPr lang="zh-CN" altLang="en-US" dirty="0"/>
              <a:t>的</a:t>
            </a:r>
            <a:r>
              <a:rPr lang="zh-CN" altLang="en-US" dirty="0" smtClean="0"/>
              <a:t>基本思想</a:t>
            </a:r>
            <a:endParaRPr lang="zh-CN" altLang="en-US" dirty="0"/>
          </a:p>
        </p:txBody>
      </p:sp>
      <p:sp>
        <p:nvSpPr>
          <p:cNvPr id="27650" name="幻灯片编号占位符 3">
            <a:extLst>
              <a:ext uri="{FF2B5EF4-FFF2-40B4-BE49-F238E27FC236}">
                <a16:creationId xmlns:a16="http://schemas.microsoft.com/office/drawing/2014/main" id="{6E49206C-AC91-8F4F-84DD-77E01FFD901B}"/>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0135F43-8798-7E43-9D53-ED516F2D8F42}"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
        <p:nvSpPr>
          <p:cNvPr id="6" name="Rectangle 3">
            <a:extLst>
              <a:ext uri="{FF2B5EF4-FFF2-40B4-BE49-F238E27FC236}">
                <a16:creationId xmlns:a16="http://schemas.microsoft.com/office/drawing/2014/main" id="{EC3EA6B9-7A7B-9942-886A-A2109D2D0FD9}"/>
              </a:ext>
            </a:extLst>
          </p:cNvPr>
          <p:cNvSpPr txBox="1">
            <a:spLocks noChangeArrowheads="1"/>
          </p:cNvSpPr>
          <p:nvPr/>
        </p:nvSpPr>
        <p:spPr bwMode="auto">
          <a:xfrm>
            <a:off x="739957" y="1969238"/>
            <a:ext cx="8274901" cy="1475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9pPr>
          </a:lstStyle>
          <a:p>
            <a:r>
              <a:rPr lang="zh-CN" altLang="en-US" sz="2400" kern="0" dirty="0"/>
              <a:t>求解最优化问题的算法</a:t>
            </a:r>
            <a:r>
              <a:rPr lang="zh-CN" altLang="en-US" sz="2400" kern="0" dirty="0" smtClean="0"/>
              <a:t>一般包含一系列步骤</a:t>
            </a:r>
            <a:r>
              <a:rPr lang="zh-CN" altLang="en-US" sz="2400" kern="0" dirty="0"/>
              <a:t>，每一</a:t>
            </a:r>
            <a:r>
              <a:rPr lang="zh-CN" altLang="en-US" sz="2400" kern="0" dirty="0" smtClean="0"/>
              <a:t>步都</a:t>
            </a:r>
            <a:r>
              <a:rPr lang="zh-CN" altLang="en-US" sz="2400" kern="0" dirty="0"/>
              <a:t>要在许多选择中作一个决策，然后才能得到问题的一个</a:t>
            </a:r>
            <a:r>
              <a:rPr lang="zh-CN" altLang="en-US" sz="2400" kern="0" dirty="0" smtClean="0"/>
              <a:t>解 </a:t>
            </a:r>
            <a:endParaRPr lang="zh-CN" altLang="en-US" sz="2400" kern="0" dirty="0"/>
          </a:p>
          <a:p>
            <a:pPr lvl="0"/>
            <a:r>
              <a:rPr lang="zh-CN" altLang="en-US" sz="2400" kern="0" dirty="0"/>
              <a:t>贪心</a:t>
            </a:r>
            <a:r>
              <a:rPr lang="zh-CN" altLang="en-US" sz="2400" kern="0" dirty="0" smtClean="0"/>
              <a:t>算法总是</a:t>
            </a:r>
            <a:r>
              <a:rPr kumimoji="0" lang="zh-CN" altLang="en-US" sz="2400" dirty="0" smtClean="0">
                <a:solidFill>
                  <a:srgbClr val="000000"/>
                </a:solidFill>
                <a:latin typeface="宋体"/>
              </a:rPr>
              <a:t>作出</a:t>
            </a:r>
            <a:r>
              <a:rPr kumimoji="0" lang="zh-CN" altLang="en-US" sz="2400" dirty="0">
                <a:solidFill>
                  <a:srgbClr val="000000"/>
                </a:solidFill>
                <a:latin typeface="宋体"/>
              </a:rPr>
              <a:t>在当前看来最好的</a:t>
            </a:r>
            <a:r>
              <a:rPr kumimoji="0" lang="zh-CN" altLang="en-US" sz="2400" dirty="0" smtClean="0">
                <a:solidFill>
                  <a:srgbClr val="000000"/>
                </a:solidFill>
                <a:latin typeface="宋体"/>
              </a:rPr>
              <a:t>选择</a:t>
            </a:r>
            <a:r>
              <a:rPr lang="zh-CN" altLang="en-US" sz="2400" kern="0" dirty="0" smtClean="0"/>
              <a:t>，</a:t>
            </a:r>
            <a:r>
              <a:rPr kumimoji="0" lang="zh-CN" altLang="en-US" sz="2400" dirty="0">
                <a:solidFill>
                  <a:srgbClr val="000000"/>
                </a:solidFill>
                <a:latin typeface="宋体"/>
              </a:rPr>
              <a:t>并不从整体最优考虑</a:t>
            </a:r>
            <a:r>
              <a:rPr kumimoji="0" lang="zh-CN" altLang="en-US" sz="2400" dirty="0" smtClean="0">
                <a:solidFill>
                  <a:srgbClr val="000000"/>
                </a:solidFill>
                <a:latin typeface="宋体"/>
              </a:rPr>
              <a:t>，只是</a:t>
            </a:r>
            <a:r>
              <a:rPr kumimoji="0" lang="zh-CN" altLang="en-US" sz="2400" dirty="0">
                <a:solidFill>
                  <a:srgbClr val="000000"/>
                </a:solidFill>
                <a:latin typeface="宋体"/>
              </a:rPr>
              <a:t>在某种意义上的</a:t>
            </a:r>
            <a:r>
              <a:rPr kumimoji="0" lang="zh-CN" altLang="en-US" sz="2400" b="1" dirty="0">
                <a:solidFill>
                  <a:srgbClr val="C00000"/>
                </a:solidFill>
                <a:latin typeface="宋体"/>
              </a:rPr>
              <a:t>局部最优</a:t>
            </a:r>
            <a:r>
              <a:rPr kumimoji="0" lang="zh-CN" altLang="en-US" sz="2400" dirty="0">
                <a:solidFill>
                  <a:srgbClr val="000000"/>
                </a:solidFill>
                <a:latin typeface="宋体"/>
              </a:rPr>
              <a:t>选择</a:t>
            </a:r>
            <a:r>
              <a:rPr kumimoji="0" lang="zh-CN" altLang="en-US" sz="2400" dirty="0" smtClean="0">
                <a:solidFill>
                  <a:srgbClr val="000000"/>
                </a:solidFill>
                <a:latin typeface="宋体"/>
              </a:rPr>
              <a:t>。</a:t>
            </a:r>
            <a:r>
              <a:rPr lang="zh-CN" altLang="en-US" sz="2400" kern="0" dirty="0" smtClean="0"/>
              <a:t>希望</a:t>
            </a:r>
            <a:r>
              <a:rPr lang="zh-CN" altLang="en-US" sz="2400" kern="0" dirty="0"/>
              <a:t>通过这一系列的局部最优决策，获得问题的</a:t>
            </a:r>
            <a:r>
              <a:rPr lang="zh-CN" altLang="en-US" sz="2400" b="1" kern="0" dirty="0">
                <a:solidFill>
                  <a:srgbClr val="C00000"/>
                </a:solidFill>
              </a:rPr>
              <a:t>全局最优</a:t>
            </a:r>
            <a:r>
              <a:rPr lang="zh-CN" altLang="en-US" sz="2400" kern="0" dirty="0" smtClean="0"/>
              <a:t>解</a:t>
            </a:r>
            <a:endParaRPr lang="en-US" altLang="zh-CN" sz="2400" kern="0" dirty="0" smtClean="0"/>
          </a:p>
          <a:p>
            <a:r>
              <a:rPr kumimoji="0" lang="zh-CN" altLang="en-US" sz="2400" dirty="0" smtClean="0">
                <a:solidFill>
                  <a:srgbClr val="000000"/>
                </a:solidFill>
                <a:latin typeface="宋体"/>
              </a:rPr>
              <a:t>虽然贪心</a:t>
            </a:r>
            <a:r>
              <a:rPr kumimoji="0" lang="zh-CN" altLang="en-US" sz="2400" dirty="0">
                <a:solidFill>
                  <a:srgbClr val="000000"/>
                </a:solidFill>
                <a:latin typeface="宋体"/>
              </a:rPr>
              <a:t>算法不能对所有问题都得到整体</a:t>
            </a:r>
            <a:r>
              <a:rPr kumimoji="0" lang="zh-CN" altLang="en-US" sz="2400" dirty="0" smtClean="0">
                <a:solidFill>
                  <a:srgbClr val="000000"/>
                </a:solidFill>
                <a:latin typeface="宋体"/>
              </a:rPr>
              <a:t>最优解，是否产生全局最优解，需严格证明</a:t>
            </a:r>
            <a:r>
              <a:rPr kumimoji="0" lang="zh-CN" altLang="en-US" sz="2400" dirty="0">
                <a:solidFill>
                  <a:srgbClr val="000000"/>
                </a:solidFill>
                <a:latin typeface="宋体"/>
              </a:rPr>
              <a:t>，</a:t>
            </a:r>
            <a:r>
              <a:rPr kumimoji="0" lang="zh-CN" altLang="en-US" sz="2400" dirty="0" smtClean="0">
                <a:solidFill>
                  <a:srgbClr val="000000"/>
                </a:solidFill>
                <a:latin typeface="宋体"/>
              </a:rPr>
              <a:t>但</a:t>
            </a:r>
            <a:r>
              <a:rPr kumimoji="0" lang="zh-CN" altLang="en-US" sz="2400" dirty="0">
                <a:solidFill>
                  <a:srgbClr val="000000"/>
                </a:solidFill>
                <a:latin typeface="宋体"/>
              </a:rPr>
              <a:t>对许多问题它能产生整体最优解。</a:t>
            </a:r>
            <a:r>
              <a:rPr kumimoji="0" lang="zh-CN" altLang="en-US" sz="2400" dirty="0" smtClean="0">
                <a:solidFill>
                  <a:srgbClr val="000000"/>
                </a:solidFill>
                <a:latin typeface="宋体"/>
              </a:rPr>
              <a:t>如背包问题、最短路径、最小生成树等。</a:t>
            </a:r>
            <a:r>
              <a:rPr kumimoji="0" lang="zh-CN" altLang="en-US" sz="2400" dirty="0">
                <a:solidFill>
                  <a:srgbClr val="000000"/>
                </a:solidFill>
                <a:latin typeface="宋体"/>
              </a:rPr>
              <a:t>在一些情况下，即使贪心算法不能得到整体最优解，其最终结果却是最优解的很好</a:t>
            </a:r>
            <a:r>
              <a:rPr kumimoji="0" lang="zh-CN" altLang="en-US" sz="2400" dirty="0" smtClean="0">
                <a:solidFill>
                  <a:srgbClr val="000000"/>
                </a:solidFill>
                <a:latin typeface="宋体"/>
              </a:rPr>
              <a:t>近似</a:t>
            </a:r>
            <a:endParaRPr kumimoji="0" lang="en-US" altLang="zh-CN" sz="2400" dirty="0" smtClean="0">
              <a:solidFill>
                <a:srgbClr val="000000"/>
              </a:solidFill>
              <a:latin typeface="宋体"/>
            </a:endParaRPr>
          </a:p>
          <a:p>
            <a:r>
              <a:rPr kumimoji="0" lang="zh-CN" altLang="en-US" sz="2400" dirty="0">
                <a:solidFill>
                  <a:srgbClr val="000000"/>
                </a:solidFill>
                <a:latin typeface="宋体"/>
              </a:rPr>
              <a:t>优点</a:t>
            </a:r>
            <a:r>
              <a:rPr kumimoji="0" lang="zh-CN" altLang="en-US" sz="2400" dirty="0" smtClean="0">
                <a:solidFill>
                  <a:srgbClr val="000000"/>
                </a:solidFill>
                <a:latin typeface="宋体"/>
              </a:rPr>
              <a:t>：高效，求解</a:t>
            </a:r>
            <a:r>
              <a:rPr kumimoji="0" lang="zh-CN" altLang="en-US" sz="2400" dirty="0">
                <a:solidFill>
                  <a:srgbClr val="000000"/>
                </a:solidFill>
                <a:latin typeface="宋体"/>
              </a:rPr>
              <a:t>速度快，时间复杂性低</a:t>
            </a:r>
          </a:p>
          <a:p>
            <a:r>
              <a:rPr kumimoji="0" lang="zh-CN" altLang="en-US" sz="2400" dirty="0" smtClean="0">
                <a:solidFill>
                  <a:srgbClr val="000000"/>
                </a:solidFill>
                <a:latin typeface="宋体"/>
              </a:rPr>
              <a:t>缺点：需证明是最优解</a:t>
            </a:r>
            <a:endParaRPr kumimoji="0" lang="zh-CN" altLang="en-US" sz="2400" dirty="0">
              <a:solidFill>
                <a:srgbClr val="000000"/>
              </a:solidFill>
              <a:latin typeface="宋体"/>
            </a:endParaRPr>
          </a:p>
        </p:txBody>
      </p:sp>
    </p:spTree>
    <p:extLst>
      <p:ext uri="{BB962C8B-B14F-4D97-AF65-F5344CB8AC3E}">
        <p14:creationId xmlns:p14="http://schemas.microsoft.com/office/powerpoint/2010/main" val="410086550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a:extLst>
              <a:ext uri="{FF2B5EF4-FFF2-40B4-BE49-F238E27FC236}">
                <a16:creationId xmlns:a16="http://schemas.microsoft.com/office/drawing/2014/main" id="{D0FF8CA2-10C0-9742-BA78-011B7F444072}"/>
              </a:ext>
            </a:extLst>
          </p:cNvPr>
          <p:cNvSpPr>
            <a:spLocks noGrp="1"/>
          </p:cNvSpPr>
          <p:nvPr>
            <p:ph type="sldNum" sz="quarter" idx="4294967295"/>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9F8E3DD-692F-4DA9-965B-8D7D3452E0A1}" type="slidenum">
              <a:rPr kumimoji="0" lang="zh-CN" altLang="en-US" sz="1200" b="0" i="0" u="none" strike="noStrike" kern="1200" cap="none" spc="0" normalizeH="0" baseline="0" noProof="0" smtClean="0">
                <a:ln>
                  <a:noFill/>
                </a:ln>
                <a:solidFill>
                  <a:srgbClr val="000000">
                    <a:tint val="75000"/>
                  </a:srgbClr>
                </a:solidFill>
                <a:effectLst/>
                <a:uLnTx/>
                <a:uFillTx/>
                <a:latin typeface="Tahoma"/>
                <a:ea typeface="宋体"/>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en-US" altLang="zh-CN" sz="1200" b="0" i="0" u="none" strike="noStrike" kern="1200" cap="none" spc="0" normalizeH="0" baseline="0" noProof="0" dirty="0">
              <a:ln>
                <a:noFill/>
              </a:ln>
              <a:solidFill>
                <a:srgbClr val="000000">
                  <a:tint val="75000"/>
                </a:srgbClr>
              </a:solidFill>
              <a:effectLst/>
              <a:uLnTx/>
              <a:uFillTx/>
              <a:latin typeface="Tahoma"/>
              <a:ea typeface="宋体"/>
            </a:endParaRPr>
          </a:p>
        </p:txBody>
      </p:sp>
      <p:sp>
        <p:nvSpPr>
          <p:cNvPr id="18" name="Title 1">
            <a:extLst>
              <a:ext uri="{FF2B5EF4-FFF2-40B4-BE49-F238E27FC236}">
                <a16:creationId xmlns:a16="http://schemas.microsoft.com/office/drawing/2014/main" id="{ECC13A97-98D0-CB46-BCF6-7F721D7E6E79}"/>
              </a:ext>
            </a:extLst>
          </p:cNvPr>
          <p:cNvSpPr txBox="1">
            <a:spLocks/>
          </p:cNvSpPr>
          <p:nvPr/>
        </p:nvSpPr>
        <p:spPr>
          <a:xfrm>
            <a:off x="1080133" y="930550"/>
            <a:ext cx="7793037" cy="1462087"/>
          </a:xfrm>
          <a:prstGeom prst="rect">
            <a:avLst/>
          </a:prstGeom>
        </p:spPr>
        <p:txBody>
          <a:bodyPr/>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charset="0"/>
                <a:ea typeface="宋体" charset="0"/>
                <a:cs typeface="宋体" charset="0"/>
              </a:defRPr>
            </a:lvl2pPr>
            <a:lvl3pPr algn="l" rtl="0" eaLnBrk="0" fontAlgn="base" hangingPunct="0">
              <a:spcBef>
                <a:spcPct val="0"/>
              </a:spcBef>
              <a:spcAft>
                <a:spcPct val="0"/>
              </a:spcAft>
              <a:defRPr kumimoji="1" sz="4400">
                <a:solidFill>
                  <a:schemeClr val="tx2"/>
                </a:solidFill>
                <a:latin typeface="Tahoma" charset="0"/>
                <a:ea typeface="宋体" charset="0"/>
                <a:cs typeface="宋体" charset="0"/>
              </a:defRPr>
            </a:lvl3pPr>
            <a:lvl4pPr algn="l" rtl="0" eaLnBrk="0" fontAlgn="base" hangingPunct="0">
              <a:spcBef>
                <a:spcPct val="0"/>
              </a:spcBef>
              <a:spcAft>
                <a:spcPct val="0"/>
              </a:spcAft>
              <a:defRPr kumimoji="1" sz="4400">
                <a:solidFill>
                  <a:schemeClr val="tx2"/>
                </a:solidFill>
                <a:latin typeface="Tahoma" charset="0"/>
                <a:ea typeface="宋体" charset="0"/>
                <a:cs typeface="宋体" charset="0"/>
              </a:defRPr>
            </a:lvl4pPr>
            <a:lvl5pPr algn="l" rtl="0" eaLnBrk="0" fontAlgn="base" hangingPunct="0">
              <a:spcBef>
                <a:spcPct val="0"/>
              </a:spcBef>
              <a:spcAft>
                <a:spcPct val="0"/>
              </a:spcAft>
              <a:defRPr kumimoji="1" sz="4400">
                <a:solidFill>
                  <a:schemeClr val="tx2"/>
                </a:solidFill>
                <a:latin typeface="Tahoma" charset="0"/>
                <a:ea typeface="宋体" charset="0"/>
                <a:cs typeface="宋体" charset="0"/>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sz="4400" b="0" i="0" u="none" strike="noStrike" kern="0" cap="none" spc="0" normalizeH="0" baseline="0" noProof="0" dirty="0">
                <a:ln>
                  <a:noFill/>
                </a:ln>
                <a:solidFill>
                  <a:srgbClr val="333399"/>
                </a:solidFill>
                <a:effectLst/>
                <a:uLnTx/>
                <a:uFillTx/>
                <a:latin typeface="Tahoma"/>
                <a:ea typeface="宋体"/>
              </a:rPr>
              <a:t>Dijkstra</a:t>
            </a:r>
            <a:r>
              <a:rPr kumimoji="1" lang="zh-CN" altLang="en-US" sz="4400" b="1" i="0" u="none" strike="noStrike" kern="0" cap="none" spc="0" normalizeH="0" baseline="0" noProof="0" dirty="0">
                <a:ln>
                  <a:noFill/>
                </a:ln>
                <a:solidFill>
                  <a:srgbClr val="333399"/>
                </a:solidFill>
                <a:effectLst/>
                <a:uLnTx/>
                <a:uFillTx/>
                <a:latin typeface="宋体"/>
                <a:ea typeface="宋体"/>
              </a:rPr>
              <a:t>算法实例</a:t>
            </a:r>
            <a:endParaRPr kumimoji="1" lang="en-CN" sz="4400" b="0" i="0" u="none" strike="noStrike" kern="0" cap="none" spc="0" normalizeH="0" baseline="0" noProof="0" dirty="0">
              <a:ln>
                <a:noFill/>
              </a:ln>
              <a:solidFill>
                <a:srgbClr val="333399"/>
              </a:solidFill>
              <a:effectLst/>
              <a:uLnTx/>
              <a:uFillTx/>
              <a:latin typeface="宋体"/>
              <a:ea typeface="宋体"/>
            </a:endParaRPr>
          </a:p>
        </p:txBody>
      </p:sp>
      <p:sp>
        <p:nvSpPr>
          <p:cNvPr id="10" name="Slide Number Placeholder 3">
            <a:extLst>
              <a:ext uri="{FF2B5EF4-FFF2-40B4-BE49-F238E27FC236}">
                <a16:creationId xmlns:a16="http://schemas.microsoft.com/office/drawing/2014/main" id="{FA82F44C-A1B0-F441-A32C-F81266FB9B40}"/>
              </a:ext>
            </a:extLst>
          </p:cNvPr>
          <p:cNvSpPr>
            <a:spLocks noGrp="1"/>
          </p:cNvSpPr>
          <p:nvPr>
            <p:ph type="sldNum" sz="quarter" idx="11"/>
          </p:nvPr>
        </p:nvSpPr>
        <p:spPr>
          <a:xfrm>
            <a:off x="7042150" y="6243638"/>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BACB273-A475-A540-9AC0-2F21FBF75E10}"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en-US" altLang="zh-CN" sz="1400" b="0" i="0" u="none" strike="noStrike" kern="120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endParaRPr>
          </a:p>
        </p:txBody>
      </p:sp>
      <p:pic>
        <p:nvPicPr>
          <p:cNvPr id="5" name="Picture 42">
            <a:extLst>
              <a:ext uri="{FF2B5EF4-FFF2-40B4-BE49-F238E27FC236}">
                <a16:creationId xmlns:a16="http://schemas.microsoft.com/office/drawing/2014/main" id="{9A179482-7DAA-5E46-849A-ED17F17AACA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0508" y="3332560"/>
            <a:ext cx="2788444"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graphicFrame>
            <p:nvGraphicFramePr>
              <p:cNvPr id="6" name="Table 4">
                <a:extLst>
                  <a:ext uri="{FF2B5EF4-FFF2-40B4-BE49-F238E27FC236}">
                    <a16:creationId xmlns:a16="http://schemas.microsoft.com/office/drawing/2014/main" id="{F41FB214-E945-A644-BF47-11D8A91DB3C1}"/>
                  </a:ext>
                </a:extLst>
              </p:cNvPr>
              <p:cNvGraphicFramePr>
                <a:graphicFrameLocks noGrp="1"/>
              </p:cNvGraphicFramePr>
              <p:nvPr>
                <p:extLst/>
              </p:nvPr>
            </p:nvGraphicFramePr>
            <p:xfrm>
              <a:off x="3830603" y="3332560"/>
              <a:ext cx="4362421" cy="1946575"/>
            </p:xfrm>
            <a:graphic>
              <a:graphicData uri="http://schemas.openxmlformats.org/drawingml/2006/table">
                <a:tbl>
                  <a:tblPr firstRow="1" bandRow="1">
                    <a:tableStyleId>{9DCAF9ED-07DC-4A11-8D7F-57B35C25682E}</a:tableStyleId>
                  </a:tblPr>
                  <a:tblGrid>
                    <a:gridCol w="623203">
                      <a:extLst>
                        <a:ext uri="{9D8B030D-6E8A-4147-A177-3AD203B41FA5}">
                          <a16:colId xmlns:a16="http://schemas.microsoft.com/office/drawing/2014/main" val="20000"/>
                        </a:ext>
                      </a:extLst>
                    </a:gridCol>
                    <a:gridCol w="623203">
                      <a:extLst>
                        <a:ext uri="{9D8B030D-6E8A-4147-A177-3AD203B41FA5}">
                          <a16:colId xmlns:a16="http://schemas.microsoft.com/office/drawing/2014/main" val="20001"/>
                        </a:ext>
                      </a:extLst>
                    </a:gridCol>
                    <a:gridCol w="623203">
                      <a:extLst>
                        <a:ext uri="{9D8B030D-6E8A-4147-A177-3AD203B41FA5}">
                          <a16:colId xmlns:a16="http://schemas.microsoft.com/office/drawing/2014/main" val="20002"/>
                        </a:ext>
                      </a:extLst>
                    </a:gridCol>
                    <a:gridCol w="623203">
                      <a:extLst>
                        <a:ext uri="{9D8B030D-6E8A-4147-A177-3AD203B41FA5}">
                          <a16:colId xmlns:a16="http://schemas.microsoft.com/office/drawing/2014/main" val="20003"/>
                        </a:ext>
                      </a:extLst>
                    </a:gridCol>
                    <a:gridCol w="623203">
                      <a:extLst>
                        <a:ext uri="{9D8B030D-6E8A-4147-A177-3AD203B41FA5}">
                          <a16:colId xmlns:a16="http://schemas.microsoft.com/office/drawing/2014/main" val="20004"/>
                        </a:ext>
                      </a:extLst>
                    </a:gridCol>
                    <a:gridCol w="623203">
                      <a:extLst>
                        <a:ext uri="{9D8B030D-6E8A-4147-A177-3AD203B41FA5}">
                          <a16:colId xmlns:a16="http://schemas.microsoft.com/office/drawing/2014/main" val="20005"/>
                        </a:ext>
                      </a:extLst>
                    </a:gridCol>
                    <a:gridCol w="623203">
                      <a:extLst>
                        <a:ext uri="{9D8B030D-6E8A-4147-A177-3AD203B41FA5}">
                          <a16:colId xmlns:a16="http://schemas.microsoft.com/office/drawing/2014/main" val="20006"/>
                        </a:ext>
                      </a:extLst>
                    </a:gridCol>
                  </a:tblGrid>
                  <a:tr h="666454">
                    <a:tc>
                      <a:txBody>
                        <a:bodyPr/>
                        <a:lstStyle/>
                        <a:p>
                          <a:pPr algn="ctr"/>
                          <a:r>
                            <a:rPr lang="en-US" sz="1400" dirty="0" err="1"/>
                            <a:t>顶点</a:t>
                          </a:r>
                          <a:endParaRPr lang="en-CN" sz="1400" dirty="0"/>
                        </a:p>
                      </a:txBody>
                      <a:tcPr marL="68580" marR="68580" marT="34290" marB="34290"/>
                    </a:tc>
                    <a:tc>
                      <a:txBody>
                        <a:bodyPr/>
                        <a:lstStyle/>
                        <a:p>
                          <a:pPr algn="ctr"/>
                          <a:r>
                            <a:rPr lang="en-US" altLang="zh-CN" sz="1400" dirty="0"/>
                            <a:t>1</a:t>
                          </a:r>
                          <a:endParaRPr lang="en-CN" sz="1400" dirty="0"/>
                        </a:p>
                      </a:txBody>
                      <a:tcPr marL="68580" marR="68580" marT="34290" marB="34290"/>
                    </a:tc>
                    <a:tc>
                      <a:txBody>
                        <a:bodyPr/>
                        <a:lstStyle/>
                        <a:p>
                          <a:pPr algn="ctr"/>
                          <a:r>
                            <a:rPr lang="en-US" altLang="zh-CN" sz="1400" dirty="0"/>
                            <a:t>2</a:t>
                          </a:r>
                          <a:endParaRPr lang="en-CN" sz="1400" dirty="0"/>
                        </a:p>
                      </a:txBody>
                      <a:tcPr marL="68580" marR="68580" marT="34290" marB="34290"/>
                    </a:tc>
                    <a:tc>
                      <a:txBody>
                        <a:bodyPr/>
                        <a:lstStyle/>
                        <a:p>
                          <a:pPr algn="ctr"/>
                          <a:r>
                            <a:rPr lang="en-US" altLang="zh-CN" sz="1400" dirty="0"/>
                            <a:t>3</a:t>
                          </a:r>
                          <a:endParaRPr lang="en-CN" sz="1400" dirty="0"/>
                        </a:p>
                      </a:txBody>
                      <a:tcPr marL="68580" marR="68580" marT="34290" marB="34290"/>
                    </a:tc>
                    <a:tc>
                      <a:txBody>
                        <a:bodyPr/>
                        <a:lstStyle/>
                        <a:p>
                          <a:pPr algn="ctr"/>
                          <a:r>
                            <a:rPr lang="en-US" altLang="zh-CN" sz="1400" dirty="0"/>
                            <a:t>4</a:t>
                          </a:r>
                          <a:endParaRPr lang="en-CN" sz="1400" dirty="0"/>
                        </a:p>
                      </a:txBody>
                      <a:tcPr marL="68580" marR="68580" marT="34290" marB="34290"/>
                    </a:tc>
                    <a:tc>
                      <a:txBody>
                        <a:bodyPr/>
                        <a:lstStyle/>
                        <a:p>
                          <a:pPr algn="ctr"/>
                          <a:r>
                            <a:rPr lang="en-US" altLang="zh-CN" sz="1400" dirty="0"/>
                            <a:t>5</a:t>
                          </a:r>
                          <a:endParaRPr lang="en-CN" sz="1400" dirty="0"/>
                        </a:p>
                      </a:txBody>
                      <a:tcPr marL="68580" marR="68580" marT="34290" marB="34290"/>
                    </a:tc>
                    <a:tc>
                      <a:txBody>
                        <a:bodyPr/>
                        <a:lstStyle/>
                        <a:p>
                          <a:pPr algn="ctr"/>
                          <a:r>
                            <a:rPr lang="en-US" altLang="zh-CN" sz="1400" dirty="0"/>
                            <a:t>6</a:t>
                          </a:r>
                          <a:endParaRPr lang="en-CN" sz="1400" dirty="0"/>
                        </a:p>
                      </a:txBody>
                      <a:tcPr marL="68580" marR="68580" marT="34290" marB="34290"/>
                    </a:tc>
                    <a:extLst>
                      <a:ext uri="{0D108BD9-81ED-4DB2-BD59-A6C34878D82A}">
                        <a16:rowId xmlns:a16="http://schemas.microsoft.com/office/drawing/2014/main" val="10000"/>
                      </a:ext>
                    </a:extLst>
                  </a:tr>
                  <a:tr h="426707">
                    <a:tc>
                      <a:txBody>
                        <a:bodyPr/>
                        <a:lstStyle/>
                        <a:p>
                          <a:pPr algn="ctr"/>
                          <a:r>
                            <a:rPr lang="en-CN" sz="1400" dirty="0"/>
                            <a:t>X</a:t>
                          </a:r>
                        </a:p>
                      </a:txBody>
                      <a:tcPr marL="68580" marR="68580" marT="34290" marB="34290"/>
                    </a:tc>
                    <a:tc>
                      <a:txBody>
                        <a:bodyPr/>
                        <a:lstStyle/>
                        <a:p>
                          <a:pPr algn="ctr"/>
                          <a:r>
                            <a:rPr lang="zh-CN" altLang="en-US" sz="1400" dirty="0"/>
                            <a:t>✓</a:t>
                          </a:r>
                          <a:endParaRPr lang="en-CN" sz="1400" dirty="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a:t>✓</a:t>
                          </a:r>
                          <a:endParaRPr lang="en-CN" sz="1400" dirty="0"/>
                        </a:p>
                      </a:txBody>
                      <a:tcPr marL="68580" marR="68580" marT="34290" marB="34290"/>
                    </a:tc>
                    <a:tc>
                      <a:txBody>
                        <a:bodyPr/>
                        <a:lstStyle/>
                        <a:p>
                          <a:pPr algn="ctr"/>
                          <a:endParaRPr lang="en-CN" sz="1400"/>
                        </a:p>
                      </a:txBody>
                      <a:tcPr marL="68580" marR="68580" marT="34290" marB="34290"/>
                    </a:tc>
                    <a:tc>
                      <a:txBody>
                        <a:bodyPr/>
                        <a:lstStyle/>
                        <a:p>
                          <a:pPr algn="ctr"/>
                          <a:endParaRPr lang="en-CN" sz="1400"/>
                        </a:p>
                      </a:txBody>
                      <a:tcPr marL="68580" marR="68580" marT="34290" marB="34290"/>
                    </a:tc>
                    <a:tc>
                      <a:txBody>
                        <a:bodyPr/>
                        <a:lstStyle/>
                        <a:p>
                          <a:pPr algn="ctr"/>
                          <a:endParaRPr lang="en-CN" sz="1400"/>
                        </a:p>
                      </a:txBody>
                      <a:tcPr marL="68580" marR="68580" marT="34290" marB="34290"/>
                    </a:tc>
                    <a:tc>
                      <a:txBody>
                        <a:bodyPr/>
                        <a:lstStyle/>
                        <a:p>
                          <a:pPr algn="ctr"/>
                          <a:endParaRPr lang="en-CN" sz="1400"/>
                        </a:p>
                      </a:txBody>
                      <a:tcPr marL="68580" marR="68580" marT="34290" marB="34290"/>
                    </a:tc>
                    <a:extLst>
                      <a:ext uri="{0D108BD9-81ED-4DB2-BD59-A6C34878D82A}">
                        <a16:rowId xmlns:a16="http://schemas.microsoft.com/office/drawing/2014/main" val="10001"/>
                      </a:ext>
                    </a:extLst>
                  </a:tr>
                  <a:tr h="426707">
                    <a:tc>
                      <a:txBody>
                        <a:bodyPr/>
                        <a:lstStyle/>
                        <a:p>
                          <a:pPr algn="ctr"/>
                          <a:r>
                            <a:rPr lang="en-CN" sz="1400" dirty="0"/>
                            <a:t>Y</a:t>
                          </a:r>
                        </a:p>
                      </a:txBody>
                      <a:tcPr marL="68580" marR="68580" marT="34290" marB="34290"/>
                    </a:tc>
                    <a:tc>
                      <a:txBody>
                        <a:bodyPr/>
                        <a:lstStyle/>
                        <a:p>
                          <a:pPr algn="ctr"/>
                          <a:endParaRPr lang="en-CN" sz="140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CN" sz="1400" dirty="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a:t>✓</a:t>
                          </a:r>
                          <a:endParaRPr lang="en-CN" sz="1400" dirty="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a:t>✓</a:t>
                          </a:r>
                          <a:endParaRPr lang="en-CN" sz="1400" dirty="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a:t>✓</a:t>
                          </a:r>
                          <a:endParaRPr lang="en-CN" sz="1400" dirty="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a:t>✓</a:t>
                          </a:r>
                          <a:endParaRPr lang="en-CN" sz="1400" dirty="0"/>
                        </a:p>
                      </a:txBody>
                      <a:tcPr marL="68580" marR="68580" marT="34290" marB="34290"/>
                    </a:tc>
                    <a:extLst>
                      <a:ext uri="{0D108BD9-81ED-4DB2-BD59-A6C34878D82A}">
                        <a16:rowId xmlns:a16="http://schemas.microsoft.com/office/drawing/2014/main" val="10002"/>
                      </a:ext>
                    </a:extLst>
                  </a:tr>
                  <a:tr h="426707">
                    <a:tc>
                      <a:txBody>
                        <a:bodyPr/>
                        <a:lstStyle/>
                        <a:p>
                          <a:pPr algn="ctr"/>
                          <a:endParaRPr lang="en-CN" sz="1400" dirty="0"/>
                        </a:p>
                      </a:txBody>
                      <a:tcPr marL="68580" marR="68580" marT="34290" marB="34290"/>
                    </a:tc>
                    <a:tc>
                      <a:txBody>
                        <a:bodyPr/>
                        <a:lstStyle/>
                        <a:p>
                          <a:pPr algn="ctr"/>
                          <a:r>
                            <a:rPr lang="en-US" sz="1400" dirty="0"/>
                            <a:t>0</a:t>
                          </a:r>
                          <a:endParaRPr lang="en-CN" sz="1400" dirty="0"/>
                        </a:p>
                      </a:txBody>
                      <a:tcPr marL="68580" marR="68580" marT="34290" marB="34290"/>
                    </a:tc>
                    <a:tc>
                      <a:txBody>
                        <a:bodyPr/>
                        <a:lstStyle/>
                        <a:p>
                          <a:pPr algn="ctr"/>
                          <a:r>
                            <a:rPr lang="en-US" sz="1400" dirty="0"/>
                            <a:t>1</a:t>
                          </a:r>
                          <a:endParaRPr lang="en-CN" sz="1400" dirty="0"/>
                        </a:p>
                      </a:txBody>
                      <a:tcPr marL="68580" marR="68580" marT="34290" marB="34290"/>
                    </a:tc>
                    <a:tc>
                      <a:txBody>
                        <a:bodyPr/>
                        <a:lstStyle/>
                        <a:p>
                          <a:pPr algn="ctr"/>
                          <a:r>
                            <a:rPr lang="zh-CN" altLang="en-US" sz="1400" dirty="0"/>
                            <a:t> </a:t>
                          </a:r>
                          <a:r>
                            <a:rPr lang="en-US" altLang="zh-CN" sz="1400" dirty="0"/>
                            <a:t>12</a:t>
                          </a:r>
                          <a:endParaRPr lang="en-CN" sz="1400" dirty="0">
                            <a:solidFill>
                              <a:schemeClr val="tx1"/>
                            </a:solidFill>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CN" sz="1400" kern="1200" smtClean="0">
                                    <a:latin typeface="Cambria Math" panose="02040503050406030204" pitchFamily="18" charset="0"/>
                                  </a:rPr>
                                  <m:t>∞</m:t>
                                </m:r>
                              </m:oMath>
                            </m:oMathPara>
                          </a14:m>
                          <a:endParaRPr lang="en-CN" sz="1400" kern="1200" dirty="0">
                            <a:solidFill>
                              <a:schemeClr val="dk1"/>
                            </a:solidFill>
                            <a:latin typeface="+mn-lt"/>
                            <a:ea typeface="+mn-ea"/>
                            <a:cs typeface="+mn-cs"/>
                          </a:endParaRP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CN" sz="1400" kern="1200" smtClean="0">
                                    <a:latin typeface="Cambria Math" panose="02040503050406030204" pitchFamily="18" charset="0"/>
                                  </a:rPr>
                                  <m:t>∞</m:t>
                                </m:r>
                              </m:oMath>
                            </m:oMathPara>
                          </a14:m>
                          <a:endParaRPr lang="en-CN" sz="1400" kern="1200" dirty="0">
                            <a:solidFill>
                              <a:schemeClr val="dk1"/>
                            </a:solidFill>
                            <a:latin typeface="+mn-lt"/>
                            <a:ea typeface="+mn-ea"/>
                            <a:cs typeface="+mn-cs"/>
                          </a:endParaRP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CN" sz="1400" kern="1200" smtClean="0">
                                    <a:latin typeface="Cambria Math" panose="02040503050406030204" pitchFamily="18" charset="0"/>
                                  </a:rPr>
                                  <m:t>∞</m:t>
                                </m:r>
                              </m:oMath>
                            </m:oMathPara>
                          </a14:m>
                          <a:endParaRPr lang="en-CN" sz="1400" kern="1200" dirty="0">
                            <a:solidFill>
                              <a:schemeClr val="dk1"/>
                            </a:solidFill>
                            <a:latin typeface="+mn-lt"/>
                            <a:ea typeface="+mn-ea"/>
                            <a:cs typeface="+mn-cs"/>
                          </a:endParaRPr>
                        </a:p>
                      </a:txBody>
                      <a:tcPr marL="68580" marR="68580" marT="34290" marB="34290"/>
                    </a:tc>
                    <a:extLst>
                      <a:ext uri="{0D108BD9-81ED-4DB2-BD59-A6C34878D82A}">
                        <a16:rowId xmlns:a16="http://schemas.microsoft.com/office/drawing/2014/main" val="10003"/>
                      </a:ext>
                    </a:extLst>
                  </a:tr>
                </a:tbl>
              </a:graphicData>
            </a:graphic>
          </p:graphicFrame>
        </mc:Choice>
        <mc:Fallback>
          <p:graphicFrame>
            <p:nvGraphicFramePr>
              <p:cNvPr id="6" name="Table 4">
                <a:extLst>
                  <a:ext uri="{FF2B5EF4-FFF2-40B4-BE49-F238E27FC236}">
                    <a16:creationId xmlns:a16="http://schemas.microsoft.com/office/drawing/2014/main" id="{F41FB214-E945-A644-BF47-11D8A91DB3C1}"/>
                  </a:ext>
                </a:extLst>
              </p:cNvPr>
              <p:cNvGraphicFramePr>
                <a:graphicFrameLocks noGrp="1"/>
              </p:cNvGraphicFramePr>
              <p:nvPr>
                <p:extLst/>
              </p:nvPr>
            </p:nvGraphicFramePr>
            <p:xfrm>
              <a:off x="3830603" y="3332560"/>
              <a:ext cx="4362421" cy="1946575"/>
            </p:xfrm>
            <a:graphic>
              <a:graphicData uri="http://schemas.openxmlformats.org/drawingml/2006/table">
                <a:tbl>
                  <a:tblPr firstRow="1" bandRow="1">
                    <a:tableStyleId>{9DCAF9ED-07DC-4A11-8D7F-57B35C25682E}</a:tableStyleId>
                  </a:tblPr>
                  <a:tblGrid>
                    <a:gridCol w="623203">
                      <a:extLst>
                        <a:ext uri="{9D8B030D-6E8A-4147-A177-3AD203B41FA5}">
                          <a16:colId xmlns:a16="http://schemas.microsoft.com/office/drawing/2014/main" val="20000"/>
                        </a:ext>
                      </a:extLst>
                    </a:gridCol>
                    <a:gridCol w="623203">
                      <a:extLst>
                        <a:ext uri="{9D8B030D-6E8A-4147-A177-3AD203B41FA5}">
                          <a16:colId xmlns:a16="http://schemas.microsoft.com/office/drawing/2014/main" val="20001"/>
                        </a:ext>
                      </a:extLst>
                    </a:gridCol>
                    <a:gridCol w="623203">
                      <a:extLst>
                        <a:ext uri="{9D8B030D-6E8A-4147-A177-3AD203B41FA5}">
                          <a16:colId xmlns:a16="http://schemas.microsoft.com/office/drawing/2014/main" val="20002"/>
                        </a:ext>
                      </a:extLst>
                    </a:gridCol>
                    <a:gridCol w="623203">
                      <a:extLst>
                        <a:ext uri="{9D8B030D-6E8A-4147-A177-3AD203B41FA5}">
                          <a16:colId xmlns:a16="http://schemas.microsoft.com/office/drawing/2014/main" val="20003"/>
                        </a:ext>
                      </a:extLst>
                    </a:gridCol>
                    <a:gridCol w="623203">
                      <a:extLst>
                        <a:ext uri="{9D8B030D-6E8A-4147-A177-3AD203B41FA5}">
                          <a16:colId xmlns:a16="http://schemas.microsoft.com/office/drawing/2014/main" val="20004"/>
                        </a:ext>
                      </a:extLst>
                    </a:gridCol>
                    <a:gridCol w="623203">
                      <a:extLst>
                        <a:ext uri="{9D8B030D-6E8A-4147-A177-3AD203B41FA5}">
                          <a16:colId xmlns:a16="http://schemas.microsoft.com/office/drawing/2014/main" val="20005"/>
                        </a:ext>
                      </a:extLst>
                    </a:gridCol>
                    <a:gridCol w="623203">
                      <a:extLst>
                        <a:ext uri="{9D8B030D-6E8A-4147-A177-3AD203B41FA5}">
                          <a16:colId xmlns:a16="http://schemas.microsoft.com/office/drawing/2014/main" val="20006"/>
                        </a:ext>
                      </a:extLst>
                    </a:gridCol>
                  </a:tblGrid>
                  <a:tr h="666454">
                    <a:tc>
                      <a:txBody>
                        <a:bodyPr/>
                        <a:lstStyle/>
                        <a:p>
                          <a:pPr algn="ctr"/>
                          <a:r>
                            <a:rPr lang="en-US" sz="1400" dirty="0" err="1"/>
                            <a:t>顶点</a:t>
                          </a:r>
                          <a:endParaRPr lang="en-CN" sz="1400" dirty="0"/>
                        </a:p>
                      </a:txBody>
                      <a:tcPr marL="68580" marR="68580" marT="34290" marB="34290"/>
                    </a:tc>
                    <a:tc>
                      <a:txBody>
                        <a:bodyPr/>
                        <a:lstStyle/>
                        <a:p>
                          <a:pPr algn="ctr"/>
                          <a:r>
                            <a:rPr lang="en-US" altLang="zh-CN" sz="1400" dirty="0"/>
                            <a:t>1</a:t>
                          </a:r>
                          <a:endParaRPr lang="en-CN" sz="1400" dirty="0"/>
                        </a:p>
                      </a:txBody>
                      <a:tcPr marL="68580" marR="68580" marT="34290" marB="34290"/>
                    </a:tc>
                    <a:tc>
                      <a:txBody>
                        <a:bodyPr/>
                        <a:lstStyle/>
                        <a:p>
                          <a:pPr algn="ctr"/>
                          <a:r>
                            <a:rPr lang="en-US" altLang="zh-CN" sz="1400" dirty="0"/>
                            <a:t>2</a:t>
                          </a:r>
                          <a:endParaRPr lang="en-CN" sz="1400" dirty="0"/>
                        </a:p>
                      </a:txBody>
                      <a:tcPr marL="68580" marR="68580" marT="34290" marB="34290"/>
                    </a:tc>
                    <a:tc>
                      <a:txBody>
                        <a:bodyPr/>
                        <a:lstStyle/>
                        <a:p>
                          <a:pPr algn="ctr"/>
                          <a:r>
                            <a:rPr lang="en-US" altLang="zh-CN" sz="1400" dirty="0"/>
                            <a:t>3</a:t>
                          </a:r>
                          <a:endParaRPr lang="en-CN" sz="1400" dirty="0"/>
                        </a:p>
                      </a:txBody>
                      <a:tcPr marL="68580" marR="68580" marT="34290" marB="34290"/>
                    </a:tc>
                    <a:tc>
                      <a:txBody>
                        <a:bodyPr/>
                        <a:lstStyle/>
                        <a:p>
                          <a:pPr algn="ctr"/>
                          <a:r>
                            <a:rPr lang="en-US" altLang="zh-CN" sz="1400" dirty="0"/>
                            <a:t>4</a:t>
                          </a:r>
                          <a:endParaRPr lang="en-CN" sz="1400" dirty="0"/>
                        </a:p>
                      </a:txBody>
                      <a:tcPr marL="68580" marR="68580" marT="34290" marB="34290"/>
                    </a:tc>
                    <a:tc>
                      <a:txBody>
                        <a:bodyPr/>
                        <a:lstStyle/>
                        <a:p>
                          <a:pPr algn="ctr"/>
                          <a:r>
                            <a:rPr lang="en-US" altLang="zh-CN" sz="1400" dirty="0"/>
                            <a:t>5</a:t>
                          </a:r>
                          <a:endParaRPr lang="en-CN" sz="1400" dirty="0"/>
                        </a:p>
                      </a:txBody>
                      <a:tcPr marL="68580" marR="68580" marT="34290" marB="34290"/>
                    </a:tc>
                    <a:tc>
                      <a:txBody>
                        <a:bodyPr/>
                        <a:lstStyle/>
                        <a:p>
                          <a:pPr algn="ctr"/>
                          <a:r>
                            <a:rPr lang="en-US" altLang="zh-CN" sz="1400" dirty="0"/>
                            <a:t>6</a:t>
                          </a:r>
                          <a:endParaRPr lang="en-CN" sz="1400" dirty="0"/>
                        </a:p>
                      </a:txBody>
                      <a:tcPr marL="68580" marR="68580" marT="34290" marB="34290"/>
                    </a:tc>
                    <a:extLst>
                      <a:ext uri="{0D108BD9-81ED-4DB2-BD59-A6C34878D82A}">
                        <a16:rowId xmlns:a16="http://schemas.microsoft.com/office/drawing/2014/main" val="10000"/>
                      </a:ext>
                    </a:extLst>
                  </a:tr>
                  <a:tr h="426707">
                    <a:tc>
                      <a:txBody>
                        <a:bodyPr/>
                        <a:lstStyle/>
                        <a:p>
                          <a:pPr algn="ctr"/>
                          <a:r>
                            <a:rPr lang="en-CN" sz="1400" dirty="0"/>
                            <a:t>X</a:t>
                          </a:r>
                        </a:p>
                      </a:txBody>
                      <a:tcPr marL="68580" marR="68580" marT="34290" marB="34290"/>
                    </a:tc>
                    <a:tc>
                      <a:txBody>
                        <a:bodyPr/>
                        <a:lstStyle/>
                        <a:p>
                          <a:pPr algn="ctr"/>
                          <a:r>
                            <a:rPr lang="zh-CN" altLang="en-US" sz="1400" dirty="0"/>
                            <a:t>✓</a:t>
                          </a:r>
                          <a:endParaRPr lang="en-CN" sz="1400" dirty="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a:t>✓</a:t>
                          </a:r>
                          <a:endParaRPr lang="en-CN" sz="1400" dirty="0"/>
                        </a:p>
                      </a:txBody>
                      <a:tcPr marL="68580" marR="68580" marT="34290" marB="34290"/>
                    </a:tc>
                    <a:tc>
                      <a:txBody>
                        <a:bodyPr/>
                        <a:lstStyle/>
                        <a:p>
                          <a:pPr algn="ctr"/>
                          <a:endParaRPr lang="en-CN" sz="1400"/>
                        </a:p>
                      </a:txBody>
                      <a:tcPr marL="68580" marR="68580" marT="34290" marB="34290"/>
                    </a:tc>
                    <a:tc>
                      <a:txBody>
                        <a:bodyPr/>
                        <a:lstStyle/>
                        <a:p>
                          <a:pPr algn="ctr"/>
                          <a:endParaRPr lang="en-CN" sz="1400"/>
                        </a:p>
                      </a:txBody>
                      <a:tcPr marL="68580" marR="68580" marT="34290" marB="34290"/>
                    </a:tc>
                    <a:tc>
                      <a:txBody>
                        <a:bodyPr/>
                        <a:lstStyle/>
                        <a:p>
                          <a:pPr algn="ctr"/>
                          <a:endParaRPr lang="en-CN" sz="1400"/>
                        </a:p>
                      </a:txBody>
                      <a:tcPr marL="68580" marR="68580" marT="34290" marB="34290"/>
                    </a:tc>
                    <a:tc>
                      <a:txBody>
                        <a:bodyPr/>
                        <a:lstStyle/>
                        <a:p>
                          <a:pPr algn="ctr"/>
                          <a:endParaRPr lang="en-CN" sz="1400"/>
                        </a:p>
                      </a:txBody>
                      <a:tcPr marL="68580" marR="68580" marT="34290" marB="34290"/>
                    </a:tc>
                    <a:extLst>
                      <a:ext uri="{0D108BD9-81ED-4DB2-BD59-A6C34878D82A}">
                        <a16:rowId xmlns:a16="http://schemas.microsoft.com/office/drawing/2014/main" val="10001"/>
                      </a:ext>
                    </a:extLst>
                  </a:tr>
                  <a:tr h="426707">
                    <a:tc>
                      <a:txBody>
                        <a:bodyPr/>
                        <a:lstStyle/>
                        <a:p>
                          <a:pPr algn="ctr"/>
                          <a:r>
                            <a:rPr lang="en-CN" sz="1400" dirty="0"/>
                            <a:t>Y</a:t>
                          </a:r>
                        </a:p>
                      </a:txBody>
                      <a:tcPr marL="68580" marR="68580" marT="34290" marB="34290"/>
                    </a:tc>
                    <a:tc>
                      <a:txBody>
                        <a:bodyPr/>
                        <a:lstStyle/>
                        <a:p>
                          <a:pPr algn="ctr"/>
                          <a:endParaRPr lang="en-CN" sz="140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CN" sz="1400" dirty="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a:t>✓</a:t>
                          </a:r>
                          <a:endParaRPr lang="en-CN" sz="1400" dirty="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a:t>✓</a:t>
                          </a:r>
                          <a:endParaRPr lang="en-CN" sz="1400" dirty="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a:t>✓</a:t>
                          </a:r>
                          <a:endParaRPr lang="en-CN" sz="1400" dirty="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a:t>✓</a:t>
                          </a:r>
                          <a:endParaRPr lang="en-CN" sz="1400" dirty="0"/>
                        </a:p>
                      </a:txBody>
                      <a:tcPr marL="68580" marR="68580" marT="34290" marB="34290"/>
                    </a:tc>
                    <a:extLst>
                      <a:ext uri="{0D108BD9-81ED-4DB2-BD59-A6C34878D82A}">
                        <a16:rowId xmlns:a16="http://schemas.microsoft.com/office/drawing/2014/main" val="10002"/>
                      </a:ext>
                    </a:extLst>
                  </a:tr>
                  <a:tr h="426707">
                    <a:tc>
                      <a:txBody>
                        <a:bodyPr/>
                        <a:lstStyle/>
                        <a:p>
                          <a:pPr algn="ctr"/>
                          <a:endParaRPr lang="en-CN" sz="1400" dirty="0"/>
                        </a:p>
                      </a:txBody>
                      <a:tcPr marL="68580" marR="68580" marT="34290" marB="34290"/>
                    </a:tc>
                    <a:tc>
                      <a:txBody>
                        <a:bodyPr/>
                        <a:lstStyle/>
                        <a:p>
                          <a:pPr algn="ctr"/>
                          <a:r>
                            <a:rPr lang="en-US" sz="1400" dirty="0"/>
                            <a:t>0</a:t>
                          </a:r>
                          <a:endParaRPr lang="en-CN" sz="1400" dirty="0"/>
                        </a:p>
                      </a:txBody>
                      <a:tcPr marL="68580" marR="68580" marT="34290" marB="34290"/>
                    </a:tc>
                    <a:tc>
                      <a:txBody>
                        <a:bodyPr/>
                        <a:lstStyle/>
                        <a:p>
                          <a:pPr algn="ctr"/>
                          <a:r>
                            <a:rPr lang="en-US" sz="1400" dirty="0"/>
                            <a:t>1</a:t>
                          </a:r>
                          <a:endParaRPr lang="en-CN" sz="1400" dirty="0"/>
                        </a:p>
                      </a:txBody>
                      <a:tcPr marL="68580" marR="68580" marT="34290" marB="34290"/>
                    </a:tc>
                    <a:tc>
                      <a:txBody>
                        <a:bodyPr/>
                        <a:lstStyle/>
                        <a:p>
                          <a:pPr algn="ctr"/>
                          <a:r>
                            <a:rPr lang="zh-CN" altLang="en-US" sz="1400" dirty="0"/>
                            <a:t> </a:t>
                          </a:r>
                          <a:r>
                            <a:rPr lang="en-US" altLang="zh-CN" sz="1400" dirty="0"/>
                            <a:t>12</a:t>
                          </a:r>
                          <a:endParaRPr lang="en-CN" sz="1400" dirty="0">
                            <a:solidFill>
                              <a:schemeClr val="tx1"/>
                            </a:solidFill>
                          </a:endParaRPr>
                        </a:p>
                      </a:txBody>
                      <a:tcPr marL="68580" marR="68580" marT="34290" marB="34290"/>
                    </a:tc>
                    <a:tc>
                      <a:txBody>
                        <a:bodyPr/>
                        <a:lstStyle/>
                        <a:p>
                          <a:endParaRPr lang="zh-CN"/>
                        </a:p>
                      </a:txBody>
                      <a:tcPr marL="68580" marR="68580" marT="34290" marB="34290">
                        <a:blipFill>
                          <a:blip r:embed="rId3"/>
                          <a:stretch>
                            <a:fillRect l="-401961" t="-361429" r="-203922" b="-4286"/>
                          </a:stretch>
                        </a:blipFill>
                      </a:tcPr>
                    </a:tc>
                    <a:tc>
                      <a:txBody>
                        <a:bodyPr/>
                        <a:lstStyle/>
                        <a:p>
                          <a:endParaRPr lang="zh-CN"/>
                        </a:p>
                      </a:txBody>
                      <a:tcPr marL="68580" marR="68580" marT="34290" marB="34290">
                        <a:blipFill>
                          <a:blip r:embed="rId3"/>
                          <a:stretch>
                            <a:fillRect l="-497087" t="-361429" r="-101942" b="-4286"/>
                          </a:stretch>
                        </a:blipFill>
                      </a:tcPr>
                    </a:tc>
                    <a:tc>
                      <a:txBody>
                        <a:bodyPr/>
                        <a:lstStyle/>
                        <a:p>
                          <a:endParaRPr lang="zh-CN"/>
                        </a:p>
                      </a:txBody>
                      <a:tcPr marL="68580" marR="68580" marT="34290" marB="34290">
                        <a:blipFill>
                          <a:blip r:embed="rId3"/>
                          <a:stretch>
                            <a:fillRect l="-602941" t="-361429" r="-2941" b="-4286"/>
                          </a:stretch>
                        </a:blipFill>
                      </a:tcPr>
                    </a:tc>
                    <a:extLst>
                      <a:ext uri="{0D108BD9-81ED-4DB2-BD59-A6C34878D82A}">
                        <a16:rowId xmlns:a16="http://schemas.microsoft.com/office/drawing/2014/main" val="10003"/>
                      </a:ext>
                    </a:extLst>
                  </a:tr>
                </a:tbl>
              </a:graphicData>
            </a:graphic>
          </p:graphicFrame>
        </mc:Fallback>
      </mc:AlternateContent>
      <p:sp>
        <p:nvSpPr>
          <p:cNvPr id="7" name="TextBox 1">
            <a:extLst>
              <a:ext uri="{FF2B5EF4-FFF2-40B4-BE49-F238E27FC236}">
                <a16:creationId xmlns:a16="http://schemas.microsoft.com/office/drawing/2014/main" id="{C8B6B6E4-0DC4-3249-B933-3C652C22EE45}"/>
              </a:ext>
            </a:extLst>
          </p:cNvPr>
          <p:cNvSpPr txBox="1"/>
          <p:nvPr/>
        </p:nvSpPr>
        <p:spPr>
          <a:xfrm>
            <a:off x="5904383" y="4862611"/>
            <a:ext cx="1118209" cy="416524"/>
          </a:xfrm>
          <a:prstGeom prst="rect">
            <a:avLst/>
          </a:prstGeom>
          <a:solidFill>
            <a:srgbClr val="F8F8F8"/>
          </a:solidFill>
          <a:ln w="25400">
            <a:solidFill>
              <a:srgbClr val="00B0F0"/>
            </a:solidFill>
          </a:ln>
        </p:spPr>
        <p:txBody>
          <a:bodyPr wrap="square"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10</a:t>
            </a:r>
            <a:r>
              <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t>
            </a: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4</a:t>
            </a:r>
            <a:endParaRPr kumimoji="0" lang="en-CN" sz="1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8" name="Oval 8">
            <a:extLst>
              <a:ext uri="{FF2B5EF4-FFF2-40B4-BE49-F238E27FC236}">
                <a16:creationId xmlns:a16="http://schemas.microsoft.com/office/drawing/2014/main" id="{79FFD5F0-5F56-D242-9D28-A6C728FDA55F}"/>
              </a:ext>
            </a:extLst>
          </p:cNvPr>
          <p:cNvSpPr/>
          <p:nvPr/>
        </p:nvSpPr>
        <p:spPr bwMode="auto">
          <a:xfrm>
            <a:off x="6359774" y="4862611"/>
            <a:ext cx="539496" cy="470768"/>
          </a:xfrm>
          <a:prstGeom prst="ellipse">
            <a:avLst/>
          </a:prstGeom>
          <a:noFill/>
          <a:ln w="317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Times New Roman" charset="0"/>
              <a:ea typeface="宋体" charset="0"/>
              <a:cs typeface="宋体" charset="0"/>
            </a:endParaRPr>
          </a:p>
        </p:txBody>
      </p:sp>
      <mc:AlternateContent xmlns:mc="http://schemas.openxmlformats.org/markup-compatibility/2006">
        <mc:Choice xmlns:a14="http://schemas.microsoft.com/office/drawing/2010/main" Requires="a14">
          <p:sp>
            <p:nvSpPr>
              <p:cNvPr id="11" name="TextBox 16">
                <a:extLst>
                  <a:ext uri="{FF2B5EF4-FFF2-40B4-BE49-F238E27FC236}">
                    <a16:creationId xmlns:a16="http://schemas.microsoft.com/office/drawing/2014/main" id="{2DF34590-69E4-BD44-A980-4BC667DF4238}"/>
                  </a:ext>
                </a:extLst>
              </p:cNvPr>
              <p:cNvSpPr txBox="1"/>
              <p:nvPr/>
            </p:nvSpPr>
            <p:spPr>
              <a:xfrm>
                <a:off x="3616621" y="4836641"/>
                <a:ext cx="1146048"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𝜆</m:t>
                      </m:r>
                    </m:oMath>
                  </m:oMathPara>
                </a14:m>
                <a:endParaRPr kumimoji="0" lang="en-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mc:Choice>
        <mc:Fallback>
          <p:sp>
            <p:nvSpPr>
              <p:cNvPr id="11" name="TextBox 16">
                <a:extLst>
                  <a:ext uri="{FF2B5EF4-FFF2-40B4-BE49-F238E27FC236}">
                    <a16:creationId xmlns:a16="http://schemas.microsoft.com/office/drawing/2014/main" id="{2DF34590-69E4-BD44-A980-4BC667DF4238}"/>
                  </a:ext>
                </a:extLst>
              </p:cNvPr>
              <p:cNvSpPr txBox="1">
                <a:spLocks noRot="1" noChangeAspect="1" noMove="1" noResize="1" noEditPoints="1" noAdjustHandles="1" noChangeArrowheads="1" noChangeShapeType="1" noTextEdit="1"/>
              </p:cNvSpPr>
              <p:nvPr/>
            </p:nvSpPr>
            <p:spPr>
              <a:xfrm>
                <a:off x="3616621" y="4836641"/>
                <a:ext cx="1146048" cy="369332"/>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9569292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2628" name="Picture 4">
            <a:extLst>
              <a:ext uri="{FF2B5EF4-FFF2-40B4-BE49-F238E27FC236}">
                <a16:creationId xmlns:a16="http://schemas.microsoft.com/office/drawing/2014/main" id="{2A576968-590C-EF41-929C-9277C3E3D21F}"/>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494" y="3329324"/>
            <a:ext cx="2745581" cy="1784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E364CC5B-F39C-9D4D-A1DA-B1C52703B65C}"/>
                  </a:ext>
                </a:extLst>
              </p:cNvPr>
              <p:cNvGraphicFramePr>
                <a:graphicFrameLocks noGrp="1"/>
              </p:cNvGraphicFramePr>
              <p:nvPr>
                <p:extLst/>
              </p:nvPr>
            </p:nvGraphicFramePr>
            <p:xfrm>
              <a:off x="3902494" y="3429000"/>
              <a:ext cx="4708109" cy="1996441"/>
            </p:xfrm>
            <a:graphic>
              <a:graphicData uri="http://schemas.openxmlformats.org/drawingml/2006/table">
                <a:tbl>
                  <a:tblPr firstRow="1" bandRow="1">
                    <a:tableStyleId>{9DCAF9ED-07DC-4A11-8D7F-57B35C25682E}</a:tableStyleId>
                  </a:tblPr>
                  <a:tblGrid>
                    <a:gridCol w="672587">
                      <a:extLst>
                        <a:ext uri="{9D8B030D-6E8A-4147-A177-3AD203B41FA5}">
                          <a16:colId xmlns:a16="http://schemas.microsoft.com/office/drawing/2014/main" val="20000"/>
                        </a:ext>
                      </a:extLst>
                    </a:gridCol>
                    <a:gridCol w="672587">
                      <a:extLst>
                        <a:ext uri="{9D8B030D-6E8A-4147-A177-3AD203B41FA5}">
                          <a16:colId xmlns:a16="http://schemas.microsoft.com/office/drawing/2014/main" val="20001"/>
                        </a:ext>
                      </a:extLst>
                    </a:gridCol>
                    <a:gridCol w="672587">
                      <a:extLst>
                        <a:ext uri="{9D8B030D-6E8A-4147-A177-3AD203B41FA5}">
                          <a16:colId xmlns:a16="http://schemas.microsoft.com/office/drawing/2014/main" val="20002"/>
                        </a:ext>
                      </a:extLst>
                    </a:gridCol>
                    <a:gridCol w="672587">
                      <a:extLst>
                        <a:ext uri="{9D8B030D-6E8A-4147-A177-3AD203B41FA5}">
                          <a16:colId xmlns:a16="http://schemas.microsoft.com/office/drawing/2014/main" val="20003"/>
                        </a:ext>
                      </a:extLst>
                    </a:gridCol>
                    <a:gridCol w="672587">
                      <a:extLst>
                        <a:ext uri="{9D8B030D-6E8A-4147-A177-3AD203B41FA5}">
                          <a16:colId xmlns:a16="http://schemas.microsoft.com/office/drawing/2014/main" val="20004"/>
                        </a:ext>
                      </a:extLst>
                    </a:gridCol>
                    <a:gridCol w="672587">
                      <a:extLst>
                        <a:ext uri="{9D8B030D-6E8A-4147-A177-3AD203B41FA5}">
                          <a16:colId xmlns:a16="http://schemas.microsoft.com/office/drawing/2014/main" val="20005"/>
                        </a:ext>
                      </a:extLst>
                    </a:gridCol>
                    <a:gridCol w="672587">
                      <a:extLst>
                        <a:ext uri="{9D8B030D-6E8A-4147-A177-3AD203B41FA5}">
                          <a16:colId xmlns:a16="http://schemas.microsoft.com/office/drawing/2014/main" val="20006"/>
                        </a:ext>
                      </a:extLst>
                    </a:gridCol>
                  </a:tblGrid>
                  <a:tr h="634288">
                    <a:tc>
                      <a:txBody>
                        <a:bodyPr/>
                        <a:lstStyle/>
                        <a:p>
                          <a:pPr algn="ctr"/>
                          <a:r>
                            <a:rPr lang="en-US" sz="1400" dirty="0" err="1"/>
                            <a:t>顶点</a:t>
                          </a:r>
                          <a:endParaRPr lang="en-CN" sz="1400" dirty="0"/>
                        </a:p>
                      </a:txBody>
                      <a:tcPr marL="68580" marR="68580" marT="34290" marB="34290"/>
                    </a:tc>
                    <a:tc>
                      <a:txBody>
                        <a:bodyPr/>
                        <a:lstStyle/>
                        <a:p>
                          <a:pPr algn="ctr"/>
                          <a:r>
                            <a:rPr lang="en-US" altLang="zh-CN" sz="1400" dirty="0"/>
                            <a:t>1</a:t>
                          </a:r>
                          <a:endParaRPr lang="en-CN" sz="1400" dirty="0"/>
                        </a:p>
                      </a:txBody>
                      <a:tcPr marL="68580" marR="68580" marT="34290" marB="34290"/>
                    </a:tc>
                    <a:tc>
                      <a:txBody>
                        <a:bodyPr/>
                        <a:lstStyle/>
                        <a:p>
                          <a:pPr algn="ctr"/>
                          <a:r>
                            <a:rPr lang="en-US" altLang="zh-CN" sz="1400" dirty="0"/>
                            <a:t>2</a:t>
                          </a:r>
                          <a:endParaRPr lang="en-CN" sz="1400" dirty="0"/>
                        </a:p>
                      </a:txBody>
                      <a:tcPr marL="68580" marR="68580" marT="34290" marB="34290"/>
                    </a:tc>
                    <a:tc>
                      <a:txBody>
                        <a:bodyPr/>
                        <a:lstStyle/>
                        <a:p>
                          <a:pPr algn="ctr"/>
                          <a:r>
                            <a:rPr lang="en-US" altLang="zh-CN" sz="1400" dirty="0"/>
                            <a:t>3</a:t>
                          </a:r>
                          <a:endParaRPr lang="en-CN" sz="1400" dirty="0"/>
                        </a:p>
                      </a:txBody>
                      <a:tcPr marL="68580" marR="68580" marT="34290" marB="34290"/>
                    </a:tc>
                    <a:tc>
                      <a:txBody>
                        <a:bodyPr/>
                        <a:lstStyle/>
                        <a:p>
                          <a:pPr algn="ctr"/>
                          <a:r>
                            <a:rPr lang="en-US" altLang="zh-CN" sz="1400" dirty="0"/>
                            <a:t>4</a:t>
                          </a:r>
                          <a:endParaRPr lang="en-CN" sz="1400" dirty="0"/>
                        </a:p>
                      </a:txBody>
                      <a:tcPr marL="68580" marR="68580" marT="34290" marB="34290"/>
                    </a:tc>
                    <a:tc>
                      <a:txBody>
                        <a:bodyPr/>
                        <a:lstStyle/>
                        <a:p>
                          <a:pPr algn="ctr"/>
                          <a:r>
                            <a:rPr lang="en-US" altLang="zh-CN" sz="1400" dirty="0"/>
                            <a:t>5</a:t>
                          </a:r>
                          <a:endParaRPr lang="en-CN" sz="1400" dirty="0"/>
                        </a:p>
                      </a:txBody>
                      <a:tcPr marL="68580" marR="68580" marT="34290" marB="34290"/>
                    </a:tc>
                    <a:tc>
                      <a:txBody>
                        <a:bodyPr/>
                        <a:lstStyle/>
                        <a:p>
                          <a:pPr algn="ctr"/>
                          <a:r>
                            <a:rPr lang="en-US" altLang="zh-CN" sz="1400" dirty="0"/>
                            <a:t>6</a:t>
                          </a:r>
                          <a:endParaRPr lang="en-CN" sz="1400" dirty="0"/>
                        </a:p>
                      </a:txBody>
                      <a:tcPr marL="68580" marR="68580" marT="34290" marB="34290"/>
                    </a:tc>
                    <a:extLst>
                      <a:ext uri="{0D108BD9-81ED-4DB2-BD59-A6C34878D82A}">
                        <a16:rowId xmlns:a16="http://schemas.microsoft.com/office/drawing/2014/main" val="10000"/>
                      </a:ext>
                    </a:extLst>
                  </a:tr>
                  <a:tr h="454051">
                    <a:tc>
                      <a:txBody>
                        <a:bodyPr/>
                        <a:lstStyle/>
                        <a:p>
                          <a:pPr algn="ctr"/>
                          <a:r>
                            <a:rPr lang="en-CN" sz="1400" dirty="0"/>
                            <a:t>X</a:t>
                          </a:r>
                        </a:p>
                      </a:txBody>
                      <a:tcPr marL="68580" marR="68580" marT="34290" marB="34290"/>
                    </a:tc>
                    <a:tc>
                      <a:txBody>
                        <a:bodyPr/>
                        <a:lstStyle/>
                        <a:p>
                          <a:pPr algn="ctr"/>
                          <a:r>
                            <a:rPr lang="zh-CN" altLang="en-US" sz="1400" dirty="0"/>
                            <a:t>✓</a:t>
                          </a:r>
                          <a:endParaRPr lang="en-CN" sz="1400" dirty="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a:t>✓</a:t>
                          </a:r>
                          <a:endParaRPr lang="en-CN" sz="1400" dirty="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CN" sz="1400" dirty="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a:t>✓</a:t>
                          </a:r>
                          <a:endParaRPr lang="en-CN" sz="1400" dirty="0"/>
                        </a:p>
                      </a:txBody>
                      <a:tcPr marL="68580" marR="68580" marT="34290" marB="34290"/>
                    </a:tc>
                    <a:tc>
                      <a:txBody>
                        <a:bodyPr/>
                        <a:lstStyle/>
                        <a:p>
                          <a:pPr algn="ctr"/>
                          <a:endParaRPr lang="en-CN" sz="1400"/>
                        </a:p>
                      </a:txBody>
                      <a:tcPr marL="68580" marR="68580" marT="34290" marB="34290"/>
                    </a:tc>
                    <a:tc>
                      <a:txBody>
                        <a:bodyPr/>
                        <a:lstStyle/>
                        <a:p>
                          <a:pPr algn="ctr"/>
                          <a:endParaRPr lang="en-CN" sz="1400"/>
                        </a:p>
                      </a:txBody>
                      <a:tcPr marL="68580" marR="68580" marT="34290" marB="34290"/>
                    </a:tc>
                    <a:extLst>
                      <a:ext uri="{0D108BD9-81ED-4DB2-BD59-A6C34878D82A}">
                        <a16:rowId xmlns:a16="http://schemas.microsoft.com/office/drawing/2014/main" val="10001"/>
                      </a:ext>
                    </a:extLst>
                  </a:tr>
                  <a:tr h="454051">
                    <a:tc>
                      <a:txBody>
                        <a:bodyPr/>
                        <a:lstStyle/>
                        <a:p>
                          <a:pPr algn="ctr"/>
                          <a:r>
                            <a:rPr lang="en-CN" sz="1400" dirty="0"/>
                            <a:t>Y</a:t>
                          </a:r>
                        </a:p>
                      </a:txBody>
                      <a:tcPr marL="68580" marR="68580" marT="34290" marB="34290"/>
                    </a:tc>
                    <a:tc>
                      <a:txBody>
                        <a:bodyPr/>
                        <a:lstStyle/>
                        <a:p>
                          <a:pPr algn="ctr"/>
                          <a:endParaRPr lang="en-CN" sz="140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CN" sz="1400" dirty="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a:t>✓</a:t>
                          </a:r>
                          <a:endParaRPr lang="en-CN" sz="1400" dirty="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CN" sz="1400" dirty="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a:t>✓</a:t>
                          </a:r>
                          <a:endParaRPr lang="en-CN" sz="1400" dirty="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a:t>✓</a:t>
                          </a:r>
                          <a:endParaRPr lang="en-CN" sz="1400" dirty="0"/>
                        </a:p>
                      </a:txBody>
                      <a:tcPr marL="68580" marR="68580" marT="34290" marB="34290"/>
                    </a:tc>
                    <a:extLst>
                      <a:ext uri="{0D108BD9-81ED-4DB2-BD59-A6C34878D82A}">
                        <a16:rowId xmlns:a16="http://schemas.microsoft.com/office/drawing/2014/main" val="10002"/>
                      </a:ext>
                    </a:extLst>
                  </a:tr>
                  <a:tr h="454051">
                    <a:tc>
                      <a:txBody>
                        <a:bodyPr/>
                        <a:lstStyle/>
                        <a:p>
                          <a:pPr algn="ctr"/>
                          <a:endParaRPr lang="en-CN" sz="1400" dirty="0"/>
                        </a:p>
                      </a:txBody>
                      <a:tcPr marL="68580" marR="68580" marT="34290" marB="34290"/>
                    </a:tc>
                    <a:tc>
                      <a:txBody>
                        <a:bodyPr/>
                        <a:lstStyle/>
                        <a:p>
                          <a:pPr algn="ctr"/>
                          <a:r>
                            <a:rPr lang="en-US" sz="1400" dirty="0"/>
                            <a:t>0</a:t>
                          </a:r>
                          <a:endParaRPr lang="en-CN" sz="1400" dirty="0"/>
                        </a:p>
                      </a:txBody>
                      <a:tcPr marL="68580" marR="68580" marT="34290" marB="34290"/>
                    </a:tc>
                    <a:tc>
                      <a:txBody>
                        <a:bodyPr/>
                        <a:lstStyle/>
                        <a:p>
                          <a:pPr algn="ctr"/>
                          <a:r>
                            <a:rPr lang="en-US" sz="1400" dirty="0"/>
                            <a:t>1</a:t>
                          </a:r>
                          <a:endParaRPr lang="en-CN" sz="1400" dirty="0"/>
                        </a:p>
                      </a:txBody>
                      <a:tcPr marL="68580" marR="68580" marT="34290" marB="34290"/>
                    </a:tc>
                    <a:tc>
                      <a:txBody>
                        <a:bodyPr/>
                        <a:lstStyle/>
                        <a:p>
                          <a:pPr algn="ctr"/>
                          <a:r>
                            <a:rPr lang="en-US" altLang="zh-CN" sz="1400" dirty="0"/>
                            <a:t>10</a:t>
                          </a:r>
                          <a:endParaRPr lang="en-CN" sz="1400" dirty="0"/>
                        </a:p>
                      </a:txBody>
                      <a:tcPr marL="68580" marR="68580" marT="34290" marB="34290"/>
                    </a:tc>
                    <a:tc>
                      <a:txBody>
                        <a:bodyPr/>
                        <a:lstStyle/>
                        <a:p>
                          <a:pPr algn="ctr"/>
                          <a:r>
                            <a:rPr lang="en-US" altLang="zh-CN" sz="1400" dirty="0"/>
                            <a:t>4</a:t>
                          </a:r>
                          <a:endParaRPr lang="en-CN" sz="1400" dirty="0"/>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CN" sz="1400" kern="1200" smtClean="0">
                                    <a:latin typeface="Cambria Math" panose="02040503050406030204" pitchFamily="18" charset="0"/>
                                  </a:rPr>
                                  <m:t>∞</m:t>
                                </m:r>
                              </m:oMath>
                            </m:oMathPara>
                          </a14:m>
                          <a:endParaRPr lang="en-CN" sz="1400" kern="1200" dirty="0">
                            <a:solidFill>
                              <a:schemeClr val="dk1"/>
                            </a:solidFill>
                            <a:latin typeface="+mn-lt"/>
                            <a:ea typeface="+mn-ea"/>
                            <a:cs typeface="+mn-cs"/>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CN" sz="1400" kern="1200" smtClean="0">
                                    <a:latin typeface="Cambria Math" panose="02040503050406030204" pitchFamily="18" charset="0"/>
                                  </a:rPr>
                                  <m:t>∞</m:t>
                                </m:r>
                              </m:oMath>
                            </m:oMathPara>
                          </a14:m>
                          <a:endParaRPr lang="en-CN" sz="1400" kern="1200" dirty="0">
                            <a:solidFill>
                              <a:schemeClr val="dk1"/>
                            </a:solidFill>
                            <a:latin typeface="+mn-lt"/>
                            <a:ea typeface="+mn-ea"/>
                            <a:cs typeface="+mn-cs"/>
                          </a:endParaRPr>
                        </a:p>
                      </a:txBody>
                      <a:tcPr marL="68580" marR="68580" marT="34290" marB="34290"/>
                    </a:tc>
                    <a:extLst>
                      <a:ext uri="{0D108BD9-81ED-4DB2-BD59-A6C34878D82A}">
                        <a16:rowId xmlns:a16="http://schemas.microsoft.com/office/drawing/2014/main" val="10003"/>
                      </a:ext>
                    </a:extLst>
                  </a:tr>
                </a:tbl>
              </a:graphicData>
            </a:graphic>
          </p:graphicFrame>
        </mc:Choice>
        <mc:Fallback xmlns="">
          <p:graphicFrame>
            <p:nvGraphicFramePr>
              <p:cNvPr id="7" name="Table 6">
                <a:extLst>
                  <a:ext uri="{FF2B5EF4-FFF2-40B4-BE49-F238E27FC236}">
                    <a16:creationId xmlns:a16="http://schemas.microsoft.com/office/drawing/2014/main" id="{E364CC5B-F39C-9D4D-A1DA-B1C52703B65C}"/>
                  </a:ext>
                </a:extLst>
              </p:cNvPr>
              <p:cNvGraphicFramePr>
                <a:graphicFrameLocks noGrp="1"/>
              </p:cNvGraphicFramePr>
              <p:nvPr>
                <p:extLst>
                  <p:ext uri="{D42A27DB-BD31-4B8C-83A1-F6EECF244321}">
                    <p14:modId xmlns:p14="http://schemas.microsoft.com/office/powerpoint/2010/main" val="3003015667"/>
                  </p:ext>
                </p:extLst>
              </p:nvPr>
            </p:nvGraphicFramePr>
            <p:xfrm>
              <a:off x="3902494" y="3429000"/>
              <a:ext cx="4708109" cy="1996441"/>
            </p:xfrm>
            <a:graphic>
              <a:graphicData uri="http://schemas.openxmlformats.org/drawingml/2006/table">
                <a:tbl>
                  <a:tblPr firstRow="1" bandRow="1">
                    <a:tableStyleId>{9DCAF9ED-07DC-4A11-8D7F-57B35C25682E}</a:tableStyleId>
                  </a:tblPr>
                  <a:tblGrid>
                    <a:gridCol w="672587">
                      <a:extLst>
                        <a:ext uri="{9D8B030D-6E8A-4147-A177-3AD203B41FA5}">
                          <a16:colId xmlns:a16="http://schemas.microsoft.com/office/drawing/2014/main" val="20000"/>
                        </a:ext>
                      </a:extLst>
                    </a:gridCol>
                    <a:gridCol w="672587">
                      <a:extLst>
                        <a:ext uri="{9D8B030D-6E8A-4147-A177-3AD203B41FA5}">
                          <a16:colId xmlns:a16="http://schemas.microsoft.com/office/drawing/2014/main" val="20001"/>
                        </a:ext>
                      </a:extLst>
                    </a:gridCol>
                    <a:gridCol w="672587">
                      <a:extLst>
                        <a:ext uri="{9D8B030D-6E8A-4147-A177-3AD203B41FA5}">
                          <a16:colId xmlns:a16="http://schemas.microsoft.com/office/drawing/2014/main" val="20002"/>
                        </a:ext>
                      </a:extLst>
                    </a:gridCol>
                    <a:gridCol w="672587">
                      <a:extLst>
                        <a:ext uri="{9D8B030D-6E8A-4147-A177-3AD203B41FA5}">
                          <a16:colId xmlns:a16="http://schemas.microsoft.com/office/drawing/2014/main" val="20003"/>
                        </a:ext>
                      </a:extLst>
                    </a:gridCol>
                    <a:gridCol w="672587">
                      <a:extLst>
                        <a:ext uri="{9D8B030D-6E8A-4147-A177-3AD203B41FA5}">
                          <a16:colId xmlns:a16="http://schemas.microsoft.com/office/drawing/2014/main" val="20004"/>
                        </a:ext>
                      </a:extLst>
                    </a:gridCol>
                    <a:gridCol w="672587">
                      <a:extLst>
                        <a:ext uri="{9D8B030D-6E8A-4147-A177-3AD203B41FA5}">
                          <a16:colId xmlns:a16="http://schemas.microsoft.com/office/drawing/2014/main" val="20005"/>
                        </a:ext>
                      </a:extLst>
                    </a:gridCol>
                    <a:gridCol w="672587">
                      <a:extLst>
                        <a:ext uri="{9D8B030D-6E8A-4147-A177-3AD203B41FA5}">
                          <a16:colId xmlns:a16="http://schemas.microsoft.com/office/drawing/2014/main" val="20006"/>
                        </a:ext>
                      </a:extLst>
                    </a:gridCol>
                  </a:tblGrid>
                  <a:tr h="634288">
                    <a:tc>
                      <a:txBody>
                        <a:bodyPr/>
                        <a:lstStyle/>
                        <a:p>
                          <a:pPr algn="ctr"/>
                          <a:r>
                            <a:rPr lang="en-US" sz="1400" dirty="0" err="1"/>
                            <a:t>顶点</a:t>
                          </a:r>
                          <a:endParaRPr lang="en-CN" sz="1400" dirty="0"/>
                        </a:p>
                      </a:txBody>
                      <a:tcPr marL="68580" marR="68580" marT="34290" marB="34290"/>
                    </a:tc>
                    <a:tc>
                      <a:txBody>
                        <a:bodyPr/>
                        <a:lstStyle/>
                        <a:p>
                          <a:pPr algn="ctr"/>
                          <a:r>
                            <a:rPr lang="en-US" altLang="zh-CN" sz="1400" dirty="0"/>
                            <a:t>1</a:t>
                          </a:r>
                          <a:endParaRPr lang="en-CN" sz="1400" dirty="0"/>
                        </a:p>
                      </a:txBody>
                      <a:tcPr marL="68580" marR="68580" marT="34290" marB="34290"/>
                    </a:tc>
                    <a:tc>
                      <a:txBody>
                        <a:bodyPr/>
                        <a:lstStyle/>
                        <a:p>
                          <a:pPr algn="ctr"/>
                          <a:r>
                            <a:rPr lang="en-US" altLang="zh-CN" sz="1400" dirty="0"/>
                            <a:t>2</a:t>
                          </a:r>
                          <a:endParaRPr lang="en-CN" sz="1400" dirty="0"/>
                        </a:p>
                      </a:txBody>
                      <a:tcPr marL="68580" marR="68580" marT="34290" marB="34290"/>
                    </a:tc>
                    <a:tc>
                      <a:txBody>
                        <a:bodyPr/>
                        <a:lstStyle/>
                        <a:p>
                          <a:pPr algn="ctr"/>
                          <a:r>
                            <a:rPr lang="en-US" altLang="zh-CN" sz="1400" dirty="0"/>
                            <a:t>3</a:t>
                          </a:r>
                          <a:endParaRPr lang="en-CN" sz="1400" dirty="0"/>
                        </a:p>
                      </a:txBody>
                      <a:tcPr marL="68580" marR="68580" marT="34290" marB="34290"/>
                    </a:tc>
                    <a:tc>
                      <a:txBody>
                        <a:bodyPr/>
                        <a:lstStyle/>
                        <a:p>
                          <a:pPr algn="ctr"/>
                          <a:r>
                            <a:rPr lang="en-US" altLang="zh-CN" sz="1400" dirty="0"/>
                            <a:t>4</a:t>
                          </a:r>
                          <a:endParaRPr lang="en-CN" sz="1400" dirty="0"/>
                        </a:p>
                      </a:txBody>
                      <a:tcPr marL="68580" marR="68580" marT="34290" marB="34290"/>
                    </a:tc>
                    <a:tc>
                      <a:txBody>
                        <a:bodyPr/>
                        <a:lstStyle/>
                        <a:p>
                          <a:pPr algn="ctr"/>
                          <a:r>
                            <a:rPr lang="en-US" altLang="zh-CN" sz="1400" dirty="0"/>
                            <a:t>5</a:t>
                          </a:r>
                          <a:endParaRPr lang="en-CN" sz="1400" dirty="0"/>
                        </a:p>
                      </a:txBody>
                      <a:tcPr marL="68580" marR="68580" marT="34290" marB="34290"/>
                    </a:tc>
                    <a:tc>
                      <a:txBody>
                        <a:bodyPr/>
                        <a:lstStyle/>
                        <a:p>
                          <a:pPr algn="ctr"/>
                          <a:r>
                            <a:rPr lang="en-US" altLang="zh-CN" sz="1400" dirty="0"/>
                            <a:t>6</a:t>
                          </a:r>
                          <a:endParaRPr lang="en-CN" sz="1400" dirty="0"/>
                        </a:p>
                      </a:txBody>
                      <a:tcPr marL="68580" marR="68580" marT="34290" marB="34290"/>
                    </a:tc>
                    <a:extLst>
                      <a:ext uri="{0D108BD9-81ED-4DB2-BD59-A6C34878D82A}">
                        <a16:rowId xmlns:a16="http://schemas.microsoft.com/office/drawing/2014/main" val="10000"/>
                      </a:ext>
                    </a:extLst>
                  </a:tr>
                  <a:tr h="454051">
                    <a:tc>
                      <a:txBody>
                        <a:bodyPr/>
                        <a:lstStyle/>
                        <a:p>
                          <a:pPr algn="ctr"/>
                          <a:r>
                            <a:rPr lang="en-CN" sz="1400" dirty="0"/>
                            <a:t>X</a:t>
                          </a:r>
                        </a:p>
                      </a:txBody>
                      <a:tcPr marL="68580" marR="68580" marT="34290" marB="34290"/>
                    </a:tc>
                    <a:tc>
                      <a:txBody>
                        <a:bodyPr/>
                        <a:lstStyle/>
                        <a:p>
                          <a:pPr algn="ctr"/>
                          <a:r>
                            <a:rPr lang="zh-CN" altLang="en-US" sz="1400" dirty="0"/>
                            <a:t>✓</a:t>
                          </a:r>
                          <a:endParaRPr lang="en-CN" sz="1400" dirty="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a:t>✓</a:t>
                          </a:r>
                          <a:endParaRPr lang="en-CN" sz="1400" dirty="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CN" sz="1400" dirty="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a:t>✓</a:t>
                          </a:r>
                          <a:endParaRPr lang="en-CN" sz="1400" dirty="0"/>
                        </a:p>
                      </a:txBody>
                      <a:tcPr marL="68580" marR="68580" marT="34290" marB="34290"/>
                    </a:tc>
                    <a:tc>
                      <a:txBody>
                        <a:bodyPr/>
                        <a:lstStyle/>
                        <a:p>
                          <a:pPr algn="ctr"/>
                          <a:endParaRPr lang="en-CN" sz="1400"/>
                        </a:p>
                      </a:txBody>
                      <a:tcPr marL="68580" marR="68580" marT="34290" marB="34290"/>
                    </a:tc>
                    <a:tc>
                      <a:txBody>
                        <a:bodyPr/>
                        <a:lstStyle/>
                        <a:p>
                          <a:pPr algn="ctr"/>
                          <a:endParaRPr lang="en-CN" sz="1400"/>
                        </a:p>
                      </a:txBody>
                      <a:tcPr marL="68580" marR="68580" marT="34290" marB="34290"/>
                    </a:tc>
                    <a:extLst>
                      <a:ext uri="{0D108BD9-81ED-4DB2-BD59-A6C34878D82A}">
                        <a16:rowId xmlns:a16="http://schemas.microsoft.com/office/drawing/2014/main" val="10001"/>
                      </a:ext>
                    </a:extLst>
                  </a:tr>
                  <a:tr h="454051">
                    <a:tc>
                      <a:txBody>
                        <a:bodyPr/>
                        <a:lstStyle/>
                        <a:p>
                          <a:pPr algn="ctr"/>
                          <a:r>
                            <a:rPr lang="en-CN" sz="1400" dirty="0"/>
                            <a:t>Y</a:t>
                          </a:r>
                        </a:p>
                      </a:txBody>
                      <a:tcPr marL="68580" marR="68580" marT="34290" marB="34290"/>
                    </a:tc>
                    <a:tc>
                      <a:txBody>
                        <a:bodyPr/>
                        <a:lstStyle/>
                        <a:p>
                          <a:pPr algn="ctr"/>
                          <a:endParaRPr lang="en-CN" sz="140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CN" sz="1400" dirty="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a:t>✓</a:t>
                          </a:r>
                          <a:endParaRPr lang="en-CN" sz="1400" dirty="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CN" sz="1400" dirty="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a:t>✓</a:t>
                          </a:r>
                          <a:endParaRPr lang="en-CN" sz="1400" dirty="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a:t>✓</a:t>
                          </a:r>
                          <a:endParaRPr lang="en-CN" sz="1400" dirty="0"/>
                        </a:p>
                      </a:txBody>
                      <a:tcPr marL="68580" marR="68580" marT="34290" marB="34290"/>
                    </a:tc>
                    <a:extLst>
                      <a:ext uri="{0D108BD9-81ED-4DB2-BD59-A6C34878D82A}">
                        <a16:rowId xmlns:a16="http://schemas.microsoft.com/office/drawing/2014/main" val="10002"/>
                      </a:ext>
                    </a:extLst>
                  </a:tr>
                  <a:tr h="454051">
                    <a:tc>
                      <a:txBody>
                        <a:bodyPr/>
                        <a:lstStyle/>
                        <a:p>
                          <a:pPr algn="ctr"/>
                          <a:endParaRPr lang="en-CN" sz="1400" dirty="0"/>
                        </a:p>
                      </a:txBody>
                      <a:tcPr marL="68580" marR="68580" marT="34290" marB="34290"/>
                    </a:tc>
                    <a:tc>
                      <a:txBody>
                        <a:bodyPr/>
                        <a:lstStyle/>
                        <a:p>
                          <a:pPr algn="ctr"/>
                          <a:r>
                            <a:rPr lang="en-US" sz="1400" dirty="0"/>
                            <a:t>0</a:t>
                          </a:r>
                          <a:endParaRPr lang="en-CN" sz="1400" dirty="0"/>
                        </a:p>
                      </a:txBody>
                      <a:tcPr marL="68580" marR="68580" marT="34290" marB="34290"/>
                    </a:tc>
                    <a:tc>
                      <a:txBody>
                        <a:bodyPr/>
                        <a:lstStyle/>
                        <a:p>
                          <a:pPr algn="ctr"/>
                          <a:r>
                            <a:rPr lang="en-US" sz="1400" dirty="0"/>
                            <a:t>1</a:t>
                          </a:r>
                          <a:endParaRPr lang="en-CN" sz="1400" dirty="0"/>
                        </a:p>
                      </a:txBody>
                      <a:tcPr marL="68580" marR="68580" marT="34290" marB="34290"/>
                    </a:tc>
                    <a:tc>
                      <a:txBody>
                        <a:bodyPr/>
                        <a:lstStyle/>
                        <a:p>
                          <a:pPr algn="ctr"/>
                          <a:r>
                            <a:rPr lang="en-US" altLang="zh-CN" sz="1400" dirty="0"/>
                            <a:t>10</a:t>
                          </a:r>
                          <a:endParaRPr lang="en-CN" sz="1400" dirty="0"/>
                        </a:p>
                      </a:txBody>
                      <a:tcPr marL="68580" marR="68580" marT="34290" marB="34290"/>
                    </a:tc>
                    <a:tc>
                      <a:txBody>
                        <a:bodyPr/>
                        <a:lstStyle/>
                        <a:p>
                          <a:pPr algn="ctr"/>
                          <a:r>
                            <a:rPr lang="en-US" altLang="zh-CN" sz="1400" dirty="0"/>
                            <a:t>4</a:t>
                          </a:r>
                          <a:endParaRPr lang="en-CN" sz="1400" dirty="0"/>
                        </a:p>
                      </a:txBody>
                      <a:tcPr marL="68580" marR="68580" marT="34290" marB="34290"/>
                    </a:tc>
                    <a:tc>
                      <a:txBody>
                        <a:bodyPr/>
                        <a:lstStyle/>
                        <a:p>
                          <a:endParaRPr lang="en-CN"/>
                        </a:p>
                      </a:txBody>
                      <a:tcPr marL="68580" marR="68580" marT="34290" marB="34290">
                        <a:blipFill>
                          <a:blip r:embed="rId3"/>
                          <a:stretch>
                            <a:fillRect l="-503774" t="-344444" r="-101887" b="-2778"/>
                          </a:stretch>
                        </a:blipFill>
                      </a:tcPr>
                    </a:tc>
                    <a:tc>
                      <a:txBody>
                        <a:bodyPr/>
                        <a:lstStyle/>
                        <a:p>
                          <a:endParaRPr lang="en-CN"/>
                        </a:p>
                      </a:txBody>
                      <a:tcPr marL="68580" marR="68580" marT="34290" marB="34290">
                        <a:blipFill>
                          <a:blip r:embed="rId3"/>
                          <a:stretch>
                            <a:fillRect l="-603774" t="-344444" r="-1887" b="-2778"/>
                          </a:stretch>
                        </a:blipFill>
                      </a:tcPr>
                    </a:tc>
                    <a:extLst>
                      <a:ext uri="{0D108BD9-81ED-4DB2-BD59-A6C34878D82A}">
                        <a16:rowId xmlns:a16="http://schemas.microsoft.com/office/drawing/2014/main" val="10003"/>
                      </a:ext>
                    </a:extLst>
                  </a:tr>
                </a:tbl>
              </a:graphicData>
            </a:graphic>
          </p:graphicFrame>
        </mc:Fallback>
      </mc:AlternateContent>
      <p:sp>
        <p:nvSpPr>
          <p:cNvPr id="9" name="Slide Number Placeholder 3">
            <a:extLst>
              <a:ext uri="{FF2B5EF4-FFF2-40B4-BE49-F238E27FC236}">
                <a16:creationId xmlns:a16="http://schemas.microsoft.com/office/drawing/2014/main" id="{D0FF8CA2-10C0-9742-BA78-011B7F444072}"/>
              </a:ext>
            </a:extLst>
          </p:cNvPr>
          <p:cNvSpPr>
            <a:spLocks noGrp="1"/>
          </p:cNvSpPr>
          <p:nvPr>
            <p:ph type="sldNum" sz="quarter" idx="4294967295"/>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9F8E3DD-692F-4DA9-965B-8D7D3452E0A1}" type="slidenum">
              <a:rPr kumimoji="0" lang="zh-CN" altLang="en-US" sz="1200" b="0" i="0" u="none" strike="noStrike" kern="1200" cap="none" spc="0" normalizeH="0" baseline="0" noProof="0" smtClean="0">
                <a:ln>
                  <a:noFill/>
                </a:ln>
                <a:solidFill>
                  <a:srgbClr val="000000">
                    <a:tint val="75000"/>
                  </a:srgbClr>
                </a:solidFill>
                <a:effectLst/>
                <a:uLnTx/>
                <a:uFillTx/>
                <a:latin typeface="Tahoma"/>
                <a:ea typeface="宋体"/>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en-US" altLang="zh-CN" sz="1200" b="0" i="0" u="none" strike="noStrike" kern="1200" cap="none" spc="0" normalizeH="0" baseline="0" noProof="0" dirty="0">
              <a:ln>
                <a:noFill/>
              </a:ln>
              <a:solidFill>
                <a:srgbClr val="000000">
                  <a:tint val="75000"/>
                </a:srgbClr>
              </a:solidFill>
              <a:effectLst/>
              <a:uLnTx/>
              <a:uFillTx/>
              <a:latin typeface="Tahoma"/>
              <a:ea typeface="宋体"/>
            </a:endParaRPr>
          </a:p>
        </p:txBody>
      </p:sp>
      <p:sp>
        <p:nvSpPr>
          <p:cNvPr id="16" name="TextBox 15">
            <a:extLst>
              <a:ext uri="{FF2B5EF4-FFF2-40B4-BE49-F238E27FC236}">
                <a16:creationId xmlns:a16="http://schemas.microsoft.com/office/drawing/2014/main" id="{77B7FFE2-A564-B04D-B083-5683208A8635}"/>
              </a:ext>
            </a:extLst>
          </p:cNvPr>
          <p:cNvSpPr txBox="1"/>
          <p:nvPr/>
        </p:nvSpPr>
        <p:spPr>
          <a:xfrm>
            <a:off x="7391169" y="4999991"/>
            <a:ext cx="1219430" cy="416524"/>
          </a:xfrm>
          <a:prstGeom prst="rect">
            <a:avLst/>
          </a:prstGeom>
          <a:solidFill>
            <a:srgbClr val="F8F8F8"/>
          </a:solidFill>
          <a:ln w="25400">
            <a:solidFill>
              <a:srgbClr val="00B0F0"/>
            </a:solidFill>
          </a:ln>
        </p:spPr>
        <p:txBody>
          <a:bodyPr wrap="square"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17</a:t>
            </a:r>
            <a:r>
              <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t>
            </a: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19</a:t>
            </a:r>
            <a:endParaRPr kumimoji="0" lang="en-CN" sz="1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7" name="TextBox 16">
            <a:extLst>
              <a:ext uri="{FF2B5EF4-FFF2-40B4-BE49-F238E27FC236}">
                <a16:creationId xmlns:a16="http://schemas.microsoft.com/office/drawing/2014/main" id="{0B8DC13A-0285-6A4C-BC6F-4D7E77F8B1D2}"/>
              </a:ext>
            </a:extLst>
          </p:cNvPr>
          <p:cNvSpPr txBox="1"/>
          <p:nvPr/>
        </p:nvSpPr>
        <p:spPr>
          <a:xfrm>
            <a:off x="6196829" y="5003256"/>
            <a:ext cx="391898" cy="416524"/>
          </a:xfrm>
          <a:prstGeom prst="rect">
            <a:avLst/>
          </a:prstGeom>
          <a:solidFill>
            <a:srgbClr val="F8F8F8"/>
          </a:solidFill>
          <a:ln w="25400">
            <a:solidFill>
              <a:srgbClr val="00B0F0"/>
            </a:solidFill>
          </a:ln>
        </p:spPr>
        <p:txBody>
          <a:bodyPr wrap="square"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t>
            </a: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8</a:t>
            </a:r>
            <a:endParaRPr kumimoji="0" lang="en-CN" sz="1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2" name="Oval 11">
            <a:extLst>
              <a:ext uri="{FF2B5EF4-FFF2-40B4-BE49-F238E27FC236}">
                <a16:creationId xmlns:a16="http://schemas.microsoft.com/office/drawing/2014/main" id="{3AF76884-3CB7-BE4D-9669-78087CFF3A04}"/>
              </a:ext>
            </a:extLst>
          </p:cNvPr>
          <p:cNvSpPr/>
          <p:nvPr/>
        </p:nvSpPr>
        <p:spPr bwMode="auto">
          <a:xfrm>
            <a:off x="6138794" y="4937798"/>
            <a:ext cx="539496" cy="470768"/>
          </a:xfrm>
          <a:prstGeom prst="ellipse">
            <a:avLst/>
          </a:prstGeom>
          <a:noFill/>
          <a:ln w="317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Times New Roman" charset="0"/>
              <a:ea typeface="宋体" charset="0"/>
              <a:cs typeface="宋体" charset="0"/>
            </a:endParaRPr>
          </a:p>
        </p:txBody>
      </p:sp>
      <p:sp>
        <p:nvSpPr>
          <p:cNvPr id="18" name="Title 1">
            <a:extLst>
              <a:ext uri="{FF2B5EF4-FFF2-40B4-BE49-F238E27FC236}">
                <a16:creationId xmlns:a16="http://schemas.microsoft.com/office/drawing/2014/main" id="{ECC13A97-98D0-CB46-BCF6-7F721D7E6E79}"/>
              </a:ext>
            </a:extLst>
          </p:cNvPr>
          <p:cNvSpPr txBox="1">
            <a:spLocks/>
          </p:cNvSpPr>
          <p:nvPr/>
        </p:nvSpPr>
        <p:spPr>
          <a:xfrm>
            <a:off x="1080133" y="930550"/>
            <a:ext cx="7793037" cy="1462087"/>
          </a:xfrm>
          <a:prstGeom prst="rect">
            <a:avLst/>
          </a:prstGeom>
        </p:spPr>
        <p:txBody>
          <a:bodyPr/>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charset="0"/>
                <a:ea typeface="宋体" charset="0"/>
                <a:cs typeface="宋体" charset="0"/>
              </a:defRPr>
            </a:lvl2pPr>
            <a:lvl3pPr algn="l" rtl="0" eaLnBrk="0" fontAlgn="base" hangingPunct="0">
              <a:spcBef>
                <a:spcPct val="0"/>
              </a:spcBef>
              <a:spcAft>
                <a:spcPct val="0"/>
              </a:spcAft>
              <a:defRPr kumimoji="1" sz="4400">
                <a:solidFill>
                  <a:schemeClr val="tx2"/>
                </a:solidFill>
                <a:latin typeface="Tahoma" charset="0"/>
                <a:ea typeface="宋体" charset="0"/>
                <a:cs typeface="宋体" charset="0"/>
              </a:defRPr>
            </a:lvl3pPr>
            <a:lvl4pPr algn="l" rtl="0" eaLnBrk="0" fontAlgn="base" hangingPunct="0">
              <a:spcBef>
                <a:spcPct val="0"/>
              </a:spcBef>
              <a:spcAft>
                <a:spcPct val="0"/>
              </a:spcAft>
              <a:defRPr kumimoji="1" sz="4400">
                <a:solidFill>
                  <a:schemeClr val="tx2"/>
                </a:solidFill>
                <a:latin typeface="Tahoma" charset="0"/>
                <a:ea typeface="宋体" charset="0"/>
                <a:cs typeface="宋体" charset="0"/>
              </a:defRPr>
            </a:lvl4pPr>
            <a:lvl5pPr algn="l" rtl="0" eaLnBrk="0" fontAlgn="base" hangingPunct="0">
              <a:spcBef>
                <a:spcPct val="0"/>
              </a:spcBef>
              <a:spcAft>
                <a:spcPct val="0"/>
              </a:spcAft>
              <a:defRPr kumimoji="1" sz="4400">
                <a:solidFill>
                  <a:schemeClr val="tx2"/>
                </a:solidFill>
                <a:latin typeface="Tahoma" charset="0"/>
                <a:ea typeface="宋体" charset="0"/>
                <a:cs typeface="宋体" charset="0"/>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sz="4400" b="0" i="0" u="none" strike="noStrike" kern="0" cap="none" spc="0" normalizeH="0" baseline="0" noProof="0" dirty="0">
                <a:ln>
                  <a:noFill/>
                </a:ln>
                <a:solidFill>
                  <a:srgbClr val="333399"/>
                </a:solidFill>
                <a:effectLst/>
                <a:uLnTx/>
                <a:uFillTx/>
                <a:latin typeface="Tahoma"/>
                <a:ea typeface="宋体"/>
              </a:rPr>
              <a:t>Dijkstra</a:t>
            </a:r>
            <a:r>
              <a:rPr kumimoji="1" lang="zh-CN" altLang="en-US" sz="4400" b="1" i="0" u="none" strike="noStrike" kern="0" cap="none" spc="0" normalizeH="0" baseline="0" noProof="0" dirty="0">
                <a:ln>
                  <a:noFill/>
                </a:ln>
                <a:solidFill>
                  <a:srgbClr val="333399"/>
                </a:solidFill>
                <a:effectLst/>
                <a:uLnTx/>
                <a:uFillTx/>
                <a:latin typeface="宋体"/>
                <a:ea typeface="宋体"/>
              </a:rPr>
              <a:t>算法实例</a:t>
            </a:r>
            <a:endParaRPr kumimoji="1" lang="en-CN" sz="4400" b="0" i="0" u="none" strike="noStrike" kern="0" cap="none" spc="0" normalizeH="0" baseline="0" noProof="0" dirty="0">
              <a:ln>
                <a:noFill/>
              </a:ln>
              <a:solidFill>
                <a:srgbClr val="333399"/>
              </a:solidFill>
              <a:effectLst/>
              <a:uLnTx/>
              <a:uFillTx/>
              <a:latin typeface="宋体"/>
              <a:ea typeface="宋体"/>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B075773-8D28-EE4B-8115-E1C0EF376DB8}"/>
                  </a:ext>
                </a:extLst>
              </p:cNvPr>
              <p:cNvSpPr txBox="1"/>
              <p:nvPr/>
            </p:nvSpPr>
            <p:spPr>
              <a:xfrm>
                <a:off x="3707421" y="4988516"/>
                <a:ext cx="1146048"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𝜆</m:t>
                      </m:r>
                    </m:oMath>
                  </m:oMathPara>
                </a14:m>
                <a:endParaRPr kumimoji="0" lang="en-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mc:Choice>
        <mc:Fallback xmlns="">
          <p:sp>
            <p:nvSpPr>
              <p:cNvPr id="19" name="TextBox 18">
                <a:extLst>
                  <a:ext uri="{FF2B5EF4-FFF2-40B4-BE49-F238E27FC236}">
                    <a16:creationId xmlns:a16="http://schemas.microsoft.com/office/drawing/2014/main" id="{FB075773-8D28-EE4B-8115-E1C0EF376DB8}"/>
                  </a:ext>
                </a:extLst>
              </p:cNvPr>
              <p:cNvSpPr txBox="1">
                <a:spLocks noRot="1" noChangeAspect="1" noMove="1" noResize="1" noEditPoints="1" noAdjustHandles="1" noChangeArrowheads="1" noChangeShapeType="1" noTextEdit="1"/>
              </p:cNvSpPr>
              <p:nvPr/>
            </p:nvSpPr>
            <p:spPr>
              <a:xfrm>
                <a:off x="3707421" y="4988516"/>
                <a:ext cx="1146048" cy="369332"/>
              </a:xfrm>
              <a:prstGeom prst="rect">
                <a:avLst/>
              </a:prstGeom>
              <a:blipFill>
                <a:blip r:embed="rId4"/>
                <a:stretch>
                  <a:fillRect/>
                </a:stretch>
              </a:blipFill>
            </p:spPr>
            <p:txBody>
              <a:bodyPr/>
              <a:lstStyle/>
              <a:p>
                <a:r>
                  <a:rPr lang="en-CN">
                    <a:noFill/>
                  </a:rPr>
                  <a:t> </a:t>
                </a:r>
              </a:p>
            </p:txBody>
          </p:sp>
        </mc:Fallback>
      </mc:AlternateContent>
      <p:sp>
        <p:nvSpPr>
          <p:cNvPr id="10" name="Slide Number Placeholder 3">
            <a:extLst>
              <a:ext uri="{FF2B5EF4-FFF2-40B4-BE49-F238E27FC236}">
                <a16:creationId xmlns:a16="http://schemas.microsoft.com/office/drawing/2014/main" id="{FA82F44C-A1B0-F441-A32C-F81266FB9B40}"/>
              </a:ext>
            </a:extLst>
          </p:cNvPr>
          <p:cNvSpPr>
            <a:spLocks noGrp="1"/>
          </p:cNvSpPr>
          <p:nvPr>
            <p:ph type="sldNum" sz="quarter" idx="11"/>
          </p:nvPr>
        </p:nvSpPr>
        <p:spPr>
          <a:xfrm>
            <a:off x="7042150" y="6243638"/>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BACB273-A475-A540-9AC0-2F21FBF75E10}"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en-US" altLang="zh-CN" sz="1400" b="0" i="0" u="none" strike="noStrike" kern="120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205893565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2" grpId="0" animBg="1"/>
      <p:bldP spid="1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2629" name="Picture 5">
            <a:extLst>
              <a:ext uri="{FF2B5EF4-FFF2-40B4-BE49-F238E27FC236}">
                <a16:creationId xmlns:a16="http://schemas.microsoft.com/office/drawing/2014/main" id="{BAD38FAF-3ED9-9441-B1D8-77A593B460D0}"/>
              </a:ext>
            </a:extLst>
          </p:cNvPr>
          <p:cNvPicPr>
            <a:picLocks noChangeAspect="1" noChangeArrowheads="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94944" y="3505200"/>
            <a:ext cx="2777728" cy="1739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Table 6">
            <a:extLst>
              <a:ext uri="{FF2B5EF4-FFF2-40B4-BE49-F238E27FC236}">
                <a16:creationId xmlns:a16="http://schemas.microsoft.com/office/drawing/2014/main" id="{B17B3DC6-3DF6-0B46-B262-6B6E728A7D65}"/>
              </a:ext>
            </a:extLst>
          </p:cNvPr>
          <p:cNvGraphicFramePr>
            <a:graphicFrameLocks noGrp="1"/>
          </p:cNvGraphicFramePr>
          <p:nvPr>
            <p:extLst/>
          </p:nvPr>
        </p:nvGraphicFramePr>
        <p:xfrm>
          <a:off x="3822289" y="3312069"/>
          <a:ext cx="4382924" cy="1932634"/>
        </p:xfrm>
        <a:graphic>
          <a:graphicData uri="http://schemas.openxmlformats.org/drawingml/2006/table">
            <a:tbl>
              <a:tblPr firstRow="1" bandRow="1">
                <a:tableStyleId>{9DCAF9ED-07DC-4A11-8D7F-57B35C25682E}</a:tableStyleId>
              </a:tblPr>
              <a:tblGrid>
                <a:gridCol w="626132">
                  <a:extLst>
                    <a:ext uri="{9D8B030D-6E8A-4147-A177-3AD203B41FA5}">
                      <a16:colId xmlns:a16="http://schemas.microsoft.com/office/drawing/2014/main" val="20000"/>
                    </a:ext>
                  </a:extLst>
                </a:gridCol>
                <a:gridCol w="626132">
                  <a:extLst>
                    <a:ext uri="{9D8B030D-6E8A-4147-A177-3AD203B41FA5}">
                      <a16:colId xmlns:a16="http://schemas.microsoft.com/office/drawing/2014/main" val="20001"/>
                    </a:ext>
                  </a:extLst>
                </a:gridCol>
                <a:gridCol w="626132">
                  <a:extLst>
                    <a:ext uri="{9D8B030D-6E8A-4147-A177-3AD203B41FA5}">
                      <a16:colId xmlns:a16="http://schemas.microsoft.com/office/drawing/2014/main" val="20002"/>
                    </a:ext>
                  </a:extLst>
                </a:gridCol>
                <a:gridCol w="626132">
                  <a:extLst>
                    <a:ext uri="{9D8B030D-6E8A-4147-A177-3AD203B41FA5}">
                      <a16:colId xmlns:a16="http://schemas.microsoft.com/office/drawing/2014/main" val="20003"/>
                    </a:ext>
                  </a:extLst>
                </a:gridCol>
                <a:gridCol w="626132">
                  <a:extLst>
                    <a:ext uri="{9D8B030D-6E8A-4147-A177-3AD203B41FA5}">
                      <a16:colId xmlns:a16="http://schemas.microsoft.com/office/drawing/2014/main" val="20004"/>
                    </a:ext>
                  </a:extLst>
                </a:gridCol>
                <a:gridCol w="626132">
                  <a:extLst>
                    <a:ext uri="{9D8B030D-6E8A-4147-A177-3AD203B41FA5}">
                      <a16:colId xmlns:a16="http://schemas.microsoft.com/office/drawing/2014/main" val="20005"/>
                    </a:ext>
                  </a:extLst>
                </a:gridCol>
                <a:gridCol w="626132">
                  <a:extLst>
                    <a:ext uri="{9D8B030D-6E8A-4147-A177-3AD203B41FA5}">
                      <a16:colId xmlns:a16="http://schemas.microsoft.com/office/drawing/2014/main" val="20006"/>
                    </a:ext>
                  </a:extLst>
                </a:gridCol>
              </a:tblGrid>
              <a:tr h="650086">
                <a:tc>
                  <a:txBody>
                    <a:bodyPr/>
                    <a:lstStyle/>
                    <a:p>
                      <a:pPr algn="ctr"/>
                      <a:r>
                        <a:rPr lang="en-US" sz="1400" dirty="0" err="1"/>
                        <a:t>顶点</a:t>
                      </a:r>
                      <a:endParaRPr lang="en-CN" sz="1400" dirty="0"/>
                    </a:p>
                  </a:txBody>
                  <a:tcPr marL="68580" marR="68580" marT="34290" marB="34290"/>
                </a:tc>
                <a:tc>
                  <a:txBody>
                    <a:bodyPr/>
                    <a:lstStyle/>
                    <a:p>
                      <a:pPr algn="ctr"/>
                      <a:r>
                        <a:rPr lang="en-US" altLang="zh-CN" sz="1400" dirty="0"/>
                        <a:t>1</a:t>
                      </a:r>
                      <a:endParaRPr lang="en-CN" sz="1400" dirty="0"/>
                    </a:p>
                  </a:txBody>
                  <a:tcPr marL="68580" marR="68580" marT="34290" marB="34290"/>
                </a:tc>
                <a:tc>
                  <a:txBody>
                    <a:bodyPr/>
                    <a:lstStyle/>
                    <a:p>
                      <a:pPr algn="ctr"/>
                      <a:r>
                        <a:rPr lang="en-US" altLang="zh-CN" sz="1400" dirty="0"/>
                        <a:t>2</a:t>
                      </a:r>
                      <a:endParaRPr lang="en-CN" sz="1400" dirty="0"/>
                    </a:p>
                  </a:txBody>
                  <a:tcPr marL="68580" marR="68580" marT="34290" marB="34290"/>
                </a:tc>
                <a:tc>
                  <a:txBody>
                    <a:bodyPr/>
                    <a:lstStyle/>
                    <a:p>
                      <a:pPr algn="ctr"/>
                      <a:r>
                        <a:rPr lang="en-US" altLang="zh-CN" sz="1400" dirty="0"/>
                        <a:t>3</a:t>
                      </a:r>
                      <a:endParaRPr lang="en-CN" sz="1400" dirty="0"/>
                    </a:p>
                  </a:txBody>
                  <a:tcPr marL="68580" marR="68580" marT="34290" marB="34290"/>
                </a:tc>
                <a:tc>
                  <a:txBody>
                    <a:bodyPr/>
                    <a:lstStyle/>
                    <a:p>
                      <a:pPr algn="ctr"/>
                      <a:r>
                        <a:rPr lang="en-US" altLang="zh-CN" sz="1400" dirty="0"/>
                        <a:t>4</a:t>
                      </a:r>
                      <a:endParaRPr lang="en-CN" sz="1400" dirty="0"/>
                    </a:p>
                  </a:txBody>
                  <a:tcPr marL="68580" marR="68580" marT="34290" marB="34290"/>
                </a:tc>
                <a:tc>
                  <a:txBody>
                    <a:bodyPr/>
                    <a:lstStyle/>
                    <a:p>
                      <a:pPr algn="ctr"/>
                      <a:r>
                        <a:rPr lang="en-US" altLang="zh-CN" sz="1400" dirty="0"/>
                        <a:t>5</a:t>
                      </a:r>
                      <a:endParaRPr lang="en-CN" sz="1400" dirty="0"/>
                    </a:p>
                  </a:txBody>
                  <a:tcPr marL="68580" marR="68580" marT="34290" marB="34290"/>
                </a:tc>
                <a:tc>
                  <a:txBody>
                    <a:bodyPr/>
                    <a:lstStyle/>
                    <a:p>
                      <a:pPr algn="ctr"/>
                      <a:r>
                        <a:rPr lang="en-US" altLang="zh-CN" sz="1400" dirty="0"/>
                        <a:t>6</a:t>
                      </a:r>
                      <a:endParaRPr lang="en-CN" sz="1400" dirty="0"/>
                    </a:p>
                  </a:txBody>
                  <a:tcPr marL="68580" marR="68580" marT="34290" marB="34290"/>
                </a:tc>
                <a:extLst>
                  <a:ext uri="{0D108BD9-81ED-4DB2-BD59-A6C34878D82A}">
                    <a16:rowId xmlns:a16="http://schemas.microsoft.com/office/drawing/2014/main" val="10000"/>
                  </a:ext>
                </a:extLst>
              </a:tr>
              <a:tr h="427516">
                <a:tc>
                  <a:txBody>
                    <a:bodyPr/>
                    <a:lstStyle/>
                    <a:p>
                      <a:pPr algn="ctr"/>
                      <a:r>
                        <a:rPr lang="en-CN" sz="1400" dirty="0"/>
                        <a:t>X</a:t>
                      </a:r>
                    </a:p>
                  </a:txBody>
                  <a:tcPr marL="68580" marR="68580" marT="34290" marB="34290"/>
                </a:tc>
                <a:tc>
                  <a:txBody>
                    <a:bodyPr/>
                    <a:lstStyle/>
                    <a:p>
                      <a:pPr algn="ctr"/>
                      <a:r>
                        <a:rPr lang="zh-CN" altLang="en-US" sz="1400" dirty="0"/>
                        <a:t>✓</a:t>
                      </a:r>
                      <a:endParaRPr lang="en-CN" sz="1400" dirty="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a:t>✓</a:t>
                      </a:r>
                      <a:endParaRPr lang="en-CN" sz="1400" dirty="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a:t>✓</a:t>
                      </a:r>
                      <a:endParaRPr lang="en-CN" sz="1400" dirty="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a:t>✓</a:t>
                      </a:r>
                      <a:endParaRPr lang="en-CN" sz="1400" dirty="0"/>
                    </a:p>
                  </a:txBody>
                  <a:tcPr marL="68580" marR="68580" marT="34290" marB="34290"/>
                </a:tc>
                <a:tc>
                  <a:txBody>
                    <a:bodyPr/>
                    <a:lstStyle/>
                    <a:p>
                      <a:pPr algn="ctr"/>
                      <a:endParaRPr lang="en-CN" sz="1400"/>
                    </a:p>
                  </a:txBody>
                  <a:tcPr marL="68580" marR="68580" marT="34290" marB="34290"/>
                </a:tc>
                <a:tc>
                  <a:txBody>
                    <a:bodyPr/>
                    <a:lstStyle/>
                    <a:p>
                      <a:pPr algn="ctr"/>
                      <a:endParaRPr lang="en-CN" sz="1400"/>
                    </a:p>
                  </a:txBody>
                  <a:tcPr marL="68580" marR="68580" marT="34290" marB="34290"/>
                </a:tc>
                <a:extLst>
                  <a:ext uri="{0D108BD9-81ED-4DB2-BD59-A6C34878D82A}">
                    <a16:rowId xmlns:a16="http://schemas.microsoft.com/office/drawing/2014/main" val="10001"/>
                  </a:ext>
                </a:extLst>
              </a:tr>
              <a:tr h="427516">
                <a:tc>
                  <a:txBody>
                    <a:bodyPr/>
                    <a:lstStyle/>
                    <a:p>
                      <a:pPr algn="ctr"/>
                      <a:r>
                        <a:rPr lang="en-CN" sz="1400" dirty="0"/>
                        <a:t>Y</a:t>
                      </a:r>
                    </a:p>
                  </a:txBody>
                  <a:tcPr marL="68580" marR="68580" marT="34290" marB="34290"/>
                </a:tc>
                <a:tc>
                  <a:txBody>
                    <a:bodyPr/>
                    <a:lstStyle/>
                    <a:p>
                      <a:pPr algn="ctr"/>
                      <a:endParaRPr lang="en-CN" sz="140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CN" sz="1400" dirty="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CN" sz="1400" dirty="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CN" sz="1400" dirty="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a:t>✓</a:t>
                      </a:r>
                      <a:endParaRPr lang="en-CN" sz="1400" dirty="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a:t>✓</a:t>
                      </a:r>
                      <a:endParaRPr lang="en-CN" sz="1400" dirty="0"/>
                    </a:p>
                  </a:txBody>
                  <a:tcPr marL="68580" marR="68580" marT="34290" marB="34290"/>
                </a:tc>
                <a:extLst>
                  <a:ext uri="{0D108BD9-81ED-4DB2-BD59-A6C34878D82A}">
                    <a16:rowId xmlns:a16="http://schemas.microsoft.com/office/drawing/2014/main" val="10002"/>
                  </a:ext>
                </a:extLst>
              </a:tr>
              <a:tr h="427516">
                <a:tc>
                  <a:txBody>
                    <a:bodyPr/>
                    <a:lstStyle/>
                    <a:p>
                      <a:pPr algn="ctr"/>
                      <a:endParaRPr lang="en-CN" sz="1400" dirty="0"/>
                    </a:p>
                  </a:txBody>
                  <a:tcPr marL="68580" marR="68580" marT="34290" marB="34290"/>
                </a:tc>
                <a:tc>
                  <a:txBody>
                    <a:bodyPr/>
                    <a:lstStyle/>
                    <a:p>
                      <a:pPr algn="ctr"/>
                      <a:r>
                        <a:rPr lang="en-US" sz="1400" dirty="0"/>
                        <a:t>0</a:t>
                      </a:r>
                      <a:endParaRPr lang="en-CN" sz="1400" dirty="0"/>
                    </a:p>
                  </a:txBody>
                  <a:tcPr marL="68580" marR="68580" marT="34290" marB="34290"/>
                </a:tc>
                <a:tc>
                  <a:txBody>
                    <a:bodyPr/>
                    <a:lstStyle/>
                    <a:p>
                      <a:pPr algn="ctr"/>
                      <a:r>
                        <a:rPr lang="en-US" sz="1400" dirty="0"/>
                        <a:t>1</a:t>
                      </a:r>
                      <a:endParaRPr lang="en-CN" sz="1400" dirty="0"/>
                    </a:p>
                  </a:txBody>
                  <a:tcPr marL="68580" marR="68580" marT="34290" marB="34290"/>
                </a:tc>
                <a:tc>
                  <a:txBody>
                    <a:bodyPr/>
                    <a:lstStyle/>
                    <a:p>
                      <a:pPr algn="ctr"/>
                      <a:r>
                        <a:rPr lang="en-US" altLang="zh-CN" sz="1400" dirty="0"/>
                        <a:t>8</a:t>
                      </a:r>
                      <a:endParaRPr lang="en-CN" sz="1400" dirty="0"/>
                    </a:p>
                  </a:txBody>
                  <a:tcPr marL="68580" marR="68580" marT="34290" marB="34290"/>
                </a:tc>
                <a:tc>
                  <a:txBody>
                    <a:bodyPr/>
                    <a:lstStyle/>
                    <a:p>
                      <a:pPr algn="ctr"/>
                      <a:r>
                        <a:rPr lang="en-US" altLang="zh-CN" sz="1400" dirty="0"/>
                        <a:t>4</a:t>
                      </a:r>
                      <a:endParaRPr lang="en-CN" sz="1400" dirty="0"/>
                    </a:p>
                  </a:txBody>
                  <a:tcPr marL="68580" marR="68580" marT="34290" marB="34290"/>
                </a:tc>
                <a:tc>
                  <a:txBody>
                    <a:bodyPr/>
                    <a:lstStyle/>
                    <a:p>
                      <a:pPr algn="ctr"/>
                      <a:r>
                        <a:rPr lang="en-US" altLang="zh-CN" sz="1400" dirty="0"/>
                        <a:t>17</a:t>
                      </a:r>
                      <a:endParaRPr lang="en-CN" sz="1400" dirty="0"/>
                    </a:p>
                  </a:txBody>
                  <a:tcPr marL="68580" marR="68580" marT="34290" marB="34290"/>
                </a:tc>
                <a:tc>
                  <a:txBody>
                    <a:bodyPr/>
                    <a:lstStyle/>
                    <a:p>
                      <a:pPr algn="ctr"/>
                      <a:r>
                        <a:rPr lang="en-US" altLang="zh-CN" sz="1400" dirty="0"/>
                        <a:t>19</a:t>
                      </a:r>
                      <a:endParaRPr lang="en-CN" sz="1400" dirty="0"/>
                    </a:p>
                  </a:txBody>
                  <a:tcPr marL="68580" marR="68580" marT="34290" marB="34290"/>
                </a:tc>
                <a:extLst>
                  <a:ext uri="{0D108BD9-81ED-4DB2-BD59-A6C34878D82A}">
                    <a16:rowId xmlns:a16="http://schemas.microsoft.com/office/drawing/2014/main" val="10003"/>
                  </a:ext>
                </a:extLst>
              </a:tr>
            </a:tbl>
          </a:graphicData>
        </a:graphic>
      </p:graphicFrame>
      <p:sp>
        <p:nvSpPr>
          <p:cNvPr id="8" name="Slide Number Placeholder 3">
            <a:extLst>
              <a:ext uri="{FF2B5EF4-FFF2-40B4-BE49-F238E27FC236}">
                <a16:creationId xmlns:a16="http://schemas.microsoft.com/office/drawing/2014/main" id="{540AFE2B-A027-FE45-9453-35F66B37B3E1}"/>
              </a:ext>
            </a:extLst>
          </p:cNvPr>
          <p:cNvSpPr>
            <a:spLocks noGrp="1"/>
          </p:cNvSpPr>
          <p:nvPr>
            <p:ph type="sldNum" sz="quarter" idx="4294967295"/>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9F8E3DD-692F-4DA9-965B-8D7D3452E0A1}" type="slidenum">
              <a:rPr kumimoji="0" lang="zh-CN" altLang="en-US" sz="1200" b="0" i="0" u="none" strike="noStrike" kern="1200" cap="none" spc="0" normalizeH="0" baseline="0" noProof="0" smtClean="0">
                <a:ln>
                  <a:noFill/>
                </a:ln>
                <a:solidFill>
                  <a:srgbClr val="000000">
                    <a:tint val="75000"/>
                  </a:srgbClr>
                </a:solidFill>
                <a:effectLst/>
                <a:uLnTx/>
                <a:uFillTx/>
                <a:latin typeface="Tahoma"/>
                <a:ea typeface="宋体"/>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en-US" altLang="zh-CN" sz="1200" b="0" i="0" u="none" strike="noStrike" kern="1200" cap="none" spc="0" normalizeH="0" baseline="0" noProof="0">
              <a:ln>
                <a:noFill/>
              </a:ln>
              <a:solidFill>
                <a:srgbClr val="000000">
                  <a:tint val="75000"/>
                </a:srgbClr>
              </a:solidFill>
              <a:effectLst/>
              <a:uLnTx/>
              <a:uFillTx/>
              <a:latin typeface="Tahoma"/>
              <a:ea typeface="宋体"/>
            </a:endParaRPr>
          </a:p>
        </p:txBody>
      </p:sp>
      <p:sp>
        <p:nvSpPr>
          <p:cNvPr id="15" name="TextBox 14">
            <a:extLst>
              <a:ext uri="{FF2B5EF4-FFF2-40B4-BE49-F238E27FC236}">
                <a16:creationId xmlns:a16="http://schemas.microsoft.com/office/drawing/2014/main" id="{8A0E5765-BBAC-3241-B7C9-1514870EE3BD}"/>
              </a:ext>
            </a:extLst>
          </p:cNvPr>
          <p:cNvSpPr txBox="1"/>
          <p:nvPr/>
        </p:nvSpPr>
        <p:spPr>
          <a:xfrm>
            <a:off x="7088904" y="4840765"/>
            <a:ext cx="539497" cy="416524"/>
          </a:xfrm>
          <a:prstGeom prst="rect">
            <a:avLst/>
          </a:prstGeom>
          <a:solidFill>
            <a:srgbClr val="F8F8F8"/>
          </a:solidFill>
          <a:ln w="25400">
            <a:solidFill>
              <a:srgbClr val="00B0F0"/>
            </a:solidFill>
          </a:ln>
        </p:spPr>
        <p:txBody>
          <a:bodyPr wrap="square"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13</a:t>
            </a:r>
            <a:endParaRPr kumimoji="0" lang="en-CN" sz="1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1" name="Oval 10">
            <a:extLst>
              <a:ext uri="{FF2B5EF4-FFF2-40B4-BE49-F238E27FC236}">
                <a16:creationId xmlns:a16="http://schemas.microsoft.com/office/drawing/2014/main" id="{E7F4BA09-465F-3D4E-A11D-7B5637EC58A4}"/>
              </a:ext>
            </a:extLst>
          </p:cNvPr>
          <p:cNvSpPr/>
          <p:nvPr/>
        </p:nvSpPr>
        <p:spPr bwMode="auto">
          <a:xfrm>
            <a:off x="7085403" y="4786521"/>
            <a:ext cx="539496" cy="470768"/>
          </a:xfrm>
          <a:prstGeom prst="ellipse">
            <a:avLst/>
          </a:prstGeom>
          <a:noFill/>
          <a:ln w="317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Times New Roman" charset="0"/>
              <a:ea typeface="宋体" charset="0"/>
              <a:cs typeface="宋体"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64C074F-C1C5-E046-BDD1-409125C28FD4}"/>
                  </a:ext>
                </a:extLst>
              </p:cNvPr>
              <p:cNvSpPr txBox="1"/>
              <p:nvPr/>
            </p:nvSpPr>
            <p:spPr>
              <a:xfrm>
                <a:off x="3616621" y="4836641"/>
                <a:ext cx="1146048"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𝜆</m:t>
                      </m:r>
                    </m:oMath>
                  </m:oMathPara>
                </a14:m>
                <a:endParaRPr kumimoji="0" lang="en-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mc:Choice>
        <mc:Fallback xmlns="">
          <p:sp>
            <p:nvSpPr>
              <p:cNvPr id="16" name="TextBox 15">
                <a:extLst>
                  <a:ext uri="{FF2B5EF4-FFF2-40B4-BE49-F238E27FC236}">
                    <a16:creationId xmlns:a16="http://schemas.microsoft.com/office/drawing/2014/main" id="{264C074F-C1C5-E046-BDD1-409125C28FD4}"/>
                  </a:ext>
                </a:extLst>
              </p:cNvPr>
              <p:cNvSpPr txBox="1">
                <a:spLocks noRot="1" noChangeAspect="1" noMove="1" noResize="1" noEditPoints="1" noAdjustHandles="1" noChangeArrowheads="1" noChangeShapeType="1" noTextEdit="1"/>
              </p:cNvSpPr>
              <p:nvPr/>
            </p:nvSpPr>
            <p:spPr>
              <a:xfrm>
                <a:off x="3616621" y="4836641"/>
                <a:ext cx="1146048" cy="369332"/>
              </a:xfrm>
              <a:prstGeom prst="rect">
                <a:avLst/>
              </a:prstGeom>
              <a:blipFill>
                <a:blip r:embed="rId3"/>
                <a:stretch>
                  <a:fillRect/>
                </a:stretch>
              </a:blipFill>
            </p:spPr>
            <p:txBody>
              <a:bodyPr/>
              <a:lstStyle/>
              <a:p>
                <a:r>
                  <a:rPr lang="en-CN">
                    <a:noFill/>
                  </a:rPr>
                  <a:t> </a:t>
                </a:r>
              </a:p>
            </p:txBody>
          </p:sp>
        </mc:Fallback>
      </mc:AlternateContent>
      <p:sp>
        <p:nvSpPr>
          <p:cNvPr id="17" name="Title 1">
            <a:extLst>
              <a:ext uri="{FF2B5EF4-FFF2-40B4-BE49-F238E27FC236}">
                <a16:creationId xmlns:a16="http://schemas.microsoft.com/office/drawing/2014/main" id="{DFC52216-E6BF-1B45-B5A7-022A4F0B2F7F}"/>
              </a:ext>
            </a:extLst>
          </p:cNvPr>
          <p:cNvSpPr txBox="1">
            <a:spLocks/>
          </p:cNvSpPr>
          <p:nvPr/>
        </p:nvSpPr>
        <p:spPr>
          <a:xfrm>
            <a:off x="1080133" y="930550"/>
            <a:ext cx="7793037" cy="1462087"/>
          </a:xfrm>
          <a:prstGeom prst="rect">
            <a:avLst/>
          </a:prstGeom>
        </p:spPr>
        <p:txBody>
          <a:bodyPr/>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charset="0"/>
                <a:ea typeface="宋体" charset="0"/>
                <a:cs typeface="宋体" charset="0"/>
              </a:defRPr>
            </a:lvl2pPr>
            <a:lvl3pPr algn="l" rtl="0" eaLnBrk="0" fontAlgn="base" hangingPunct="0">
              <a:spcBef>
                <a:spcPct val="0"/>
              </a:spcBef>
              <a:spcAft>
                <a:spcPct val="0"/>
              </a:spcAft>
              <a:defRPr kumimoji="1" sz="4400">
                <a:solidFill>
                  <a:schemeClr val="tx2"/>
                </a:solidFill>
                <a:latin typeface="Tahoma" charset="0"/>
                <a:ea typeface="宋体" charset="0"/>
                <a:cs typeface="宋体" charset="0"/>
              </a:defRPr>
            </a:lvl3pPr>
            <a:lvl4pPr algn="l" rtl="0" eaLnBrk="0" fontAlgn="base" hangingPunct="0">
              <a:spcBef>
                <a:spcPct val="0"/>
              </a:spcBef>
              <a:spcAft>
                <a:spcPct val="0"/>
              </a:spcAft>
              <a:defRPr kumimoji="1" sz="4400">
                <a:solidFill>
                  <a:schemeClr val="tx2"/>
                </a:solidFill>
                <a:latin typeface="Tahoma" charset="0"/>
                <a:ea typeface="宋体" charset="0"/>
                <a:cs typeface="宋体" charset="0"/>
              </a:defRPr>
            </a:lvl4pPr>
            <a:lvl5pPr algn="l" rtl="0" eaLnBrk="0" fontAlgn="base" hangingPunct="0">
              <a:spcBef>
                <a:spcPct val="0"/>
              </a:spcBef>
              <a:spcAft>
                <a:spcPct val="0"/>
              </a:spcAft>
              <a:defRPr kumimoji="1" sz="4400">
                <a:solidFill>
                  <a:schemeClr val="tx2"/>
                </a:solidFill>
                <a:latin typeface="Tahoma" charset="0"/>
                <a:ea typeface="宋体" charset="0"/>
                <a:cs typeface="宋体" charset="0"/>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sz="4400" b="0" i="0" u="none" strike="noStrike" kern="0" cap="none" spc="0" normalizeH="0" baseline="0" noProof="0" dirty="0">
                <a:ln>
                  <a:noFill/>
                </a:ln>
                <a:solidFill>
                  <a:srgbClr val="333399"/>
                </a:solidFill>
                <a:effectLst/>
                <a:uLnTx/>
                <a:uFillTx/>
                <a:latin typeface="Tahoma"/>
                <a:ea typeface="宋体"/>
              </a:rPr>
              <a:t>Dijkstra</a:t>
            </a:r>
            <a:r>
              <a:rPr kumimoji="1" lang="zh-CN" altLang="en-US" sz="4400" b="1" i="0" u="none" strike="noStrike" kern="0" cap="none" spc="0" normalizeH="0" baseline="0" noProof="0" dirty="0">
                <a:ln>
                  <a:noFill/>
                </a:ln>
                <a:solidFill>
                  <a:srgbClr val="333399"/>
                </a:solidFill>
                <a:effectLst/>
                <a:uLnTx/>
                <a:uFillTx/>
                <a:latin typeface="宋体"/>
                <a:ea typeface="宋体"/>
              </a:rPr>
              <a:t>算法实例</a:t>
            </a:r>
            <a:endParaRPr kumimoji="1" lang="en-CN" sz="4400" b="0" i="0" u="none" strike="noStrike" kern="0" cap="none" spc="0" normalizeH="0" baseline="0" noProof="0" dirty="0">
              <a:ln>
                <a:noFill/>
              </a:ln>
              <a:solidFill>
                <a:srgbClr val="333399"/>
              </a:solidFill>
              <a:effectLst/>
              <a:uLnTx/>
              <a:uFillTx/>
              <a:latin typeface="宋体"/>
              <a:ea typeface="宋体"/>
            </a:endParaRPr>
          </a:p>
        </p:txBody>
      </p:sp>
      <p:sp>
        <p:nvSpPr>
          <p:cNvPr id="9" name="Slide Number Placeholder 3">
            <a:extLst>
              <a:ext uri="{FF2B5EF4-FFF2-40B4-BE49-F238E27FC236}">
                <a16:creationId xmlns:a16="http://schemas.microsoft.com/office/drawing/2014/main" id="{64978835-6278-B045-AC9B-2381CF12383F}"/>
              </a:ext>
            </a:extLst>
          </p:cNvPr>
          <p:cNvSpPr>
            <a:spLocks noGrp="1"/>
          </p:cNvSpPr>
          <p:nvPr>
            <p:ph type="sldNum" sz="quarter" idx="11"/>
          </p:nvPr>
        </p:nvSpPr>
        <p:spPr>
          <a:xfrm>
            <a:off x="7042150" y="6243638"/>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BACB273-A475-A540-9AC0-2F21FBF75E10}"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en-US" altLang="zh-CN" sz="1400" b="0" i="0" u="none" strike="noStrike" kern="120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160084288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1" grpId="0" animBg="1"/>
      <p:bldP spid="1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2630" name="Picture 6">
            <a:extLst>
              <a:ext uri="{FF2B5EF4-FFF2-40B4-BE49-F238E27FC236}">
                <a16:creationId xmlns:a16="http://schemas.microsoft.com/office/drawing/2014/main" id="{728EEE8F-FC1C-5D45-AE0B-5373B2058AB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4585" y="3256931"/>
            <a:ext cx="2780109" cy="1764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Table 6">
            <a:extLst>
              <a:ext uri="{FF2B5EF4-FFF2-40B4-BE49-F238E27FC236}">
                <a16:creationId xmlns:a16="http://schemas.microsoft.com/office/drawing/2014/main" id="{504FB63F-703C-944A-A81A-0874158B4241}"/>
              </a:ext>
            </a:extLst>
          </p:cNvPr>
          <p:cNvGraphicFramePr>
            <a:graphicFrameLocks noGrp="1"/>
          </p:cNvGraphicFramePr>
          <p:nvPr>
            <p:extLst/>
          </p:nvPr>
        </p:nvGraphicFramePr>
        <p:xfrm>
          <a:off x="3889249" y="3121152"/>
          <a:ext cx="4721353" cy="2036064"/>
        </p:xfrm>
        <a:graphic>
          <a:graphicData uri="http://schemas.openxmlformats.org/drawingml/2006/table">
            <a:tbl>
              <a:tblPr firstRow="1" bandRow="1">
                <a:tableStyleId>{9DCAF9ED-07DC-4A11-8D7F-57B35C25682E}</a:tableStyleId>
              </a:tblPr>
              <a:tblGrid>
                <a:gridCol w="674479">
                  <a:extLst>
                    <a:ext uri="{9D8B030D-6E8A-4147-A177-3AD203B41FA5}">
                      <a16:colId xmlns:a16="http://schemas.microsoft.com/office/drawing/2014/main" val="20000"/>
                    </a:ext>
                  </a:extLst>
                </a:gridCol>
                <a:gridCol w="674479">
                  <a:extLst>
                    <a:ext uri="{9D8B030D-6E8A-4147-A177-3AD203B41FA5}">
                      <a16:colId xmlns:a16="http://schemas.microsoft.com/office/drawing/2014/main" val="20001"/>
                    </a:ext>
                  </a:extLst>
                </a:gridCol>
                <a:gridCol w="674479">
                  <a:extLst>
                    <a:ext uri="{9D8B030D-6E8A-4147-A177-3AD203B41FA5}">
                      <a16:colId xmlns:a16="http://schemas.microsoft.com/office/drawing/2014/main" val="20002"/>
                    </a:ext>
                  </a:extLst>
                </a:gridCol>
                <a:gridCol w="674479">
                  <a:extLst>
                    <a:ext uri="{9D8B030D-6E8A-4147-A177-3AD203B41FA5}">
                      <a16:colId xmlns:a16="http://schemas.microsoft.com/office/drawing/2014/main" val="20003"/>
                    </a:ext>
                  </a:extLst>
                </a:gridCol>
                <a:gridCol w="674479">
                  <a:extLst>
                    <a:ext uri="{9D8B030D-6E8A-4147-A177-3AD203B41FA5}">
                      <a16:colId xmlns:a16="http://schemas.microsoft.com/office/drawing/2014/main" val="20004"/>
                    </a:ext>
                  </a:extLst>
                </a:gridCol>
                <a:gridCol w="674479">
                  <a:extLst>
                    <a:ext uri="{9D8B030D-6E8A-4147-A177-3AD203B41FA5}">
                      <a16:colId xmlns:a16="http://schemas.microsoft.com/office/drawing/2014/main" val="20005"/>
                    </a:ext>
                  </a:extLst>
                </a:gridCol>
                <a:gridCol w="674479">
                  <a:extLst>
                    <a:ext uri="{9D8B030D-6E8A-4147-A177-3AD203B41FA5}">
                      <a16:colId xmlns:a16="http://schemas.microsoft.com/office/drawing/2014/main" val="20006"/>
                    </a:ext>
                  </a:extLst>
                </a:gridCol>
              </a:tblGrid>
              <a:tr h="697092">
                <a:tc>
                  <a:txBody>
                    <a:bodyPr/>
                    <a:lstStyle/>
                    <a:p>
                      <a:pPr algn="ctr"/>
                      <a:r>
                        <a:rPr lang="en-US" sz="1400" dirty="0" err="1"/>
                        <a:t>顶点</a:t>
                      </a:r>
                      <a:endParaRPr lang="en-CN" sz="1400" dirty="0"/>
                    </a:p>
                  </a:txBody>
                  <a:tcPr marL="68580" marR="68580" marT="34290" marB="34290"/>
                </a:tc>
                <a:tc>
                  <a:txBody>
                    <a:bodyPr/>
                    <a:lstStyle/>
                    <a:p>
                      <a:pPr algn="ctr"/>
                      <a:r>
                        <a:rPr lang="en-US" altLang="zh-CN" sz="1400" dirty="0"/>
                        <a:t>1</a:t>
                      </a:r>
                      <a:endParaRPr lang="en-CN" sz="1400" dirty="0"/>
                    </a:p>
                  </a:txBody>
                  <a:tcPr marL="68580" marR="68580" marT="34290" marB="34290"/>
                </a:tc>
                <a:tc>
                  <a:txBody>
                    <a:bodyPr/>
                    <a:lstStyle/>
                    <a:p>
                      <a:pPr algn="ctr"/>
                      <a:r>
                        <a:rPr lang="en-US" altLang="zh-CN" sz="1400" dirty="0"/>
                        <a:t>2</a:t>
                      </a:r>
                      <a:endParaRPr lang="en-CN" sz="1400" dirty="0"/>
                    </a:p>
                  </a:txBody>
                  <a:tcPr marL="68580" marR="68580" marT="34290" marB="34290"/>
                </a:tc>
                <a:tc>
                  <a:txBody>
                    <a:bodyPr/>
                    <a:lstStyle/>
                    <a:p>
                      <a:pPr algn="ctr"/>
                      <a:r>
                        <a:rPr lang="en-US" altLang="zh-CN" sz="1400" dirty="0"/>
                        <a:t>3</a:t>
                      </a:r>
                      <a:endParaRPr lang="en-CN" sz="1400" dirty="0"/>
                    </a:p>
                  </a:txBody>
                  <a:tcPr marL="68580" marR="68580" marT="34290" marB="34290"/>
                </a:tc>
                <a:tc>
                  <a:txBody>
                    <a:bodyPr/>
                    <a:lstStyle/>
                    <a:p>
                      <a:pPr algn="ctr"/>
                      <a:r>
                        <a:rPr lang="en-US" altLang="zh-CN" sz="1400" dirty="0"/>
                        <a:t>4</a:t>
                      </a:r>
                      <a:endParaRPr lang="en-CN" sz="1400" dirty="0"/>
                    </a:p>
                  </a:txBody>
                  <a:tcPr marL="68580" marR="68580" marT="34290" marB="34290"/>
                </a:tc>
                <a:tc>
                  <a:txBody>
                    <a:bodyPr/>
                    <a:lstStyle/>
                    <a:p>
                      <a:pPr algn="ctr"/>
                      <a:r>
                        <a:rPr lang="en-US" altLang="zh-CN" sz="1400" dirty="0"/>
                        <a:t>5</a:t>
                      </a:r>
                      <a:endParaRPr lang="en-CN" sz="1400" dirty="0"/>
                    </a:p>
                  </a:txBody>
                  <a:tcPr marL="68580" marR="68580" marT="34290" marB="34290"/>
                </a:tc>
                <a:tc>
                  <a:txBody>
                    <a:bodyPr/>
                    <a:lstStyle/>
                    <a:p>
                      <a:pPr algn="ctr"/>
                      <a:r>
                        <a:rPr lang="en-US" altLang="zh-CN" sz="1400" dirty="0"/>
                        <a:t>6</a:t>
                      </a:r>
                      <a:endParaRPr lang="en-CN" sz="1400" dirty="0"/>
                    </a:p>
                  </a:txBody>
                  <a:tcPr marL="68580" marR="68580" marT="34290" marB="34290"/>
                </a:tc>
                <a:extLst>
                  <a:ext uri="{0D108BD9-81ED-4DB2-BD59-A6C34878D82A}">
                    <a16:rowId xmlns:a16="http://schemas.microsoft.com/office/drawing/2014/main" val="10000"/>
                  </a:ext>
                </a:extLst>
              </a:tr>
              <a:tr h="446324">
                <a:tc>
                  <a:txBody>
                    <a:bodyPr/>
                    <a:lstStyle/>
                    <a:p>
                      <a:pPr algn="ctr"/>
                      <a:r>
                        <a:rPr lang="en-CN" sz="1400" dirty="0"/>
                        <a:t>X</a:t>
                      </a:r>
                    </a:p>
                  </a:txBody>
                  <a:tcPr marL="68580" marR="68580" marT="34290" marB="34290"/>
                </a:tc>
                <a:tc>
                  <a:txBody>
                    <a:bodyPr/>
                    <a:lstStyle/>
                    <a:p>
                      <a:pPr algn="ctr"/>
                      <a:r>
                        <a:rPr lang="zh-CN" altLang="en-US" sz="1400" dirty="0"/>
                        <a:t>✓</a:t>
                      </a:r>
                      <a:endParaRPr lang="en-CN" sz="1400" dirty="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a:t>✓</a:t>
                      </a:r>
                      <a:endParaRPr lang="en-CN" sz="1400" dirty="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a:t>✓</a:t>
                      </a:r>
                      <a:endParaRPr lang="en-CN" sz="1400" dirty="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a:t>✓</a:t>
                      </a:r>
                      <a:endParaRPr lang="en-CN" sz="1400" dirty="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a:t>✓</a:t>
                      </a:r>
                      <a:endParaRPr lang="en-CN" sz="1400" dirty="0"/>
                    </a:p>
                  </a:txBody>
                  <a:tcPr marL="68580" marR="68580" marT="34290" marB="34290"/>
                </a:tc>
                <a:tc>
                  <a:txBody>
                    <a:bodyPr/>
                    <a:lstStyle/>
                    <a:p>
                      <a:pPr algn="ctr"/>
                      <a:endParaRPr lang="en-CN" sz="1400"/>
                    </a:p>
                  </a:txBody>
                  <a:tcPr marL="68580" marR="68580" marT="34290" marB="34290"/>
                </a:tc>
                <a:extLst>
                  <a:ext uri="{0D108BD9-81ED-4DB2-BD59-A6C34878D82A}">
                    <a16:rowId xmlns:a16="http://schemas.microsoft.com/office/drawing/2014/main" val="10001"/>
                  </a:ext>
                </a:extLst>
              </a:tr>
              <a:tr h="446324">
                <a:tc>
                  <a:txBody>
                    <a:bodyPr/>
                    <a:lstStyle/>
                    <a:p>
                      <a:pPr algn="ctr"/>
                      <a:r>
                        <a:rPr lang="en-CN" sz="1400" dirty="0"/>
                        <a:t>Y</a:t>
                      </a:r>
                    </a:p>
                  </a:txBody>
                  <a:tcPr marL="68580" marR="68580" marT="34290" marB="34290"/>
                </a:tc>
                <a:tc>
                  <a:txBody>
                    <a:bodyPr/>
                    <a:lstStyle/>
                    <a:p>
                      <a:pPr algn="ctr"/>
                      <a:endParaRPr lang="en-CN" sz="140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CN" sz="1400" dirty="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CN" sz="1400" dirty="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CN" sz="1400" dirty="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CN" sz="1400" dirty="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a:t>✓</a:t>
                      </a:r>
                      <a:endParaRPr lang="en-CN" sz="1400" dirty="0"/>
                    </a:p>
                  </a:txBody>
                  <a:tcPr marL="68580" marR="68580" marT="34290" marB="34290"/>
                </a:tc>
                <a:extLst>
                  <a:ext uri="{0D108BD9-81ED-4DB2-BD59-A6C34878D82A}">
                    <a16:rowId xmlns:a16="http://schemas.microsoft.com/office/drawing/2014/main" val="10002"/>
                  </a:ext>
                </a:extLst>
              </a:tr>
              <a:tr h="446324">
                <a:tc>
                  <a:txBody>
                    <a:bodyPr/>
                    <a:lstStyle/>
                    <a:p>
                      <a:pPr algn="ctr"/>
                      <a:endParaRPr lang="en-CN" sz="1400" dirty="0"/>
                    </a:p>
                  </a:txBody>
                  <a:tcPr marL="68580" marR="68580" marT="34290" marB="34290"/>
                </a:tc>
                <a:tc>
                  <a:txBody>
                    <a:bodyPr/>
                    <a:lstStyle/>
                    <a:p>
                      <a:pPr algn="ctr"/>
                      <a:r>
                        <a:rPr lang="en-US" sz="1400" dirty="0"/>
                        <a:t>0</a:t>
                      </a:r>
                      <a:endParaRPr lang="en-CN" sz="1400" dirty="0"/>
                    </a:p>
                  </a:txBody>
                  <a:tcPr marL="68580" marR="68580" marT="34290" marB="34290"/>
                </a:tc>
                <a:tc>
                  <a:txBody>
                    <a:bodyPr/>
                    <a:lstStyle/>
                    <a:p>
                      <a:pPr algn="ctr"/>
                      <a:r>
                        <a:rPr lang="en-US" sz="1400" dirty="0"/>
                        <a:t>1</a:t>
                      </a:r>
                      <a:endParaRPr lang="en-CN" sz="1400" dirty="0"/>
                    </a:p>
                  </a:txBody>
                  <a:tcPr marL="68580" marR="68580" marT="34290" marB="34290"/>
                </a:tc>
                <a:tc>
                  <a:txBody>
                    <a:bodyPr/>
                    <a:lstStyle/>
                    <a:p>
                      <a:pPr algn="ctr"/>
                      <a:r>
                        <a:rPr lang="en-US" altLang="zh-CN" sz="1400" dirty="0"/>
                        <a:t>8</a:t>
                      </a:r>
                      <a:endParaRPr lang="en-CN" sz="1400" dirty="0"/>
                    </a:p>
                  </a:txBody>
                  <a:tcPr marL="68580" marR="68580" marT="34290" marB="34290"/>
                </a:tc>
                <a:tc>
                  <a:txBody>
                    <a:bodyPr/>
                    <a:lstStyle/>
                    <a:p>
                      <a:pPr algn="ctr"/>
                      <a:r>
                        <a:rPr lang="en-US" altLang="zh-CN" sz="1400" dirty="0"/>
                        <a:t>4</a:t>
                      </a:r>
                      <a:endParaRPr lang="en-CN" sz="1400" dirty="0"/>
                    </a:p>
                  </a:txBody>
                  <a:tcPr marL="68580" marR="68580" marT="34290" marB="34290"/>
                </a:tc>
                <a:tc>
                  <a:txBody>
                    <a:bodyPr/>
                    <a:lstStyle/>
                    <a:p>
                      <a:pPr algn="ctr"/>
                      <a:r>
                        <a:rPr lang="en-US" altLang="zh-CN" sz="1400" dirty="0"/>
                        <a:t>13</a:t>
                      </a:r>
                      <a:endParaRPr lang="en-CN" sz="1400" dirty="0"/>
                    </a:p>
                  </a:txBody>
                  <a:tcPr marL="68580" marR="68580" marT="34290" marB="34290"/>
                </a:tc>
                <a:tc>
                  <a:txBody>
                    <a:bodyPr/>
                    <a:lstStyle/>
                    <a:p>
                      <a:pPr algn="ctr"/>
                      <a:r>
                        <a:rPr lang="en-US" altLang="zh-CN" sz="1400" dirty="0"/>
                        <a:t>19</a:t>
                      </a:r>
                      <a:endParaRPr lang="en-CN" sz="1400" dirty="0"/>
                    </a:p>
                  </a:txBody>
                  <a:tcPr marL="68580" marR="68580" marT="34290" marB="34290"/>
                </a:tc>
                <a:extLst>
                  <a:ext uri="{0D108BD9-81ED-4DB2-BD59-A6C34878D82A}">
                    <a16:rowId xmlns:a16="http://schemas.microsoft.com/office/drawing/2014/main" val="10003"/>
                  </a:ext>
                </a:extLst>
              </a:tr>
            </a:tbl>
          </a:graphicData>
        </a:graphic>
      </p:graphicFrame>
      <p:sp>
        <p:nvSpPr>
          <p:cNvPr id="8" name="Slide Number Placeholder 3">
            <a:extLst>
              <a:ext uri="{FF2B5EF4-FFF2-40B4-BE49-F238E27FC236}">
                <a16:creationId xmlns:a16="http://schemas.microsoft.com/office/drawing/2014/main" id="{939A9329-E9FB-224C-AB4F-19E4D20A324D}"/>
              </a:ext>
            </a:extLst>
          </p:cNvPr>
          <p:cNvSpPr>
            <a:spLocks noGrp="1"/>
          </p:cNvSpPr>
          <p:nvPr>
            <p:ph type="sldNum" sz="quarter" idx="4294967295"/>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9F8E3DD-692F-4DA9-965B-8D7D3452E0A1}" type="slidenum">
              <a:rPr kumimoji="0" lang="zh-CN" altLang="en-US" sz="1200" b="0" i="0" u="none" strike="noStrike" kern="1200" cap="none" spc="0" normalizeH="0" baseline="0" noProof="0" smtClean="0">
                <a:ln>
                  <a:noFill/>
                </a:ln>
                <a:solidFill>
                  <a:srgbClr val="000000">
                    <a:tint val="75000"/>
                  </a:srgbClr>
                </a:solidFill>
                <a:effectLst/>
                <a:uLnTx/>
                <a:uFillTx/>
                <a:latin typeface="Tahoma"/>
                <a:ea typeface="宋体"/>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en-US" altLang="zh-CN" sz="1200" b="0" i="0" u="none" strike="noStrike" kern="1200" cap="none" spc="0" normalizeH="0" baseline="0" noProof="0">
              <a:ln>
                <a:noFill/>
              </a:ln>
              <a:solidFill>
                <a:srgbClr val="000000">
                  <a:tint val="75000"/>
                </a:srgbClr>
              </a:solidFill>
              <a:effectLst/>
              <a:uLnTx/>
              <a:uFillTx/>
              <a:latin typeface="Tahoma"/>
              <a:ea typeface="宋体"/>
            </a:endParaRPr>
          </a:p>
        </p:txBody>
      </p:sp>
      <p:sp>
        <p:nvSpPr>
          <p:cNvPr id="15" name="TextBox 14">
            <a:extLst>
              <a:ext uri="{FF2B5EF4-FFF2-40B4-BE49-F238E27FC236}">
                <a16:creationId xmlns:a16="http://schemas.microsoft.com/office/drawing/2014/main" id="{7CD157E3-BE03-BD4F-ADFF-2AF05D4E5C2E}"/>
              </a:ext>
            </a:extLst>
          </p:cNvPr>
          <p:cNvSpPr txBox="1"/>
          <p:nvPr/>
        </p:nvSpPr>
        <p:spPr>
          <a:xfrm>
            <a:off x="8058708" y="4697187"/>
            <a:ext cx="457440" cy="416524"/>
          </a:xfrm>
          <a:prstGeom prst="rect">
            <a:avLst/>
          </a:prstGeom>
          <a:solidFill>
            <a:srgbClr val="F8F8F8"/>
          </a:solidFill>
          <a:ln w="25400">
            <a:solidFill>
              <a:srgbClr val="00B0F0"/>
            </a:solidFill>
          </a:ln>
        </p:spPr>
        <p:txBody>
          <a:bodyPr wrap="square"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17</a:t>
            </a:r>
            <a:endParaRPr kumimoji="0" lang="en-CN" sz="1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1" name="Oval 10">
            <a:extLst>
              <a:ext uri="{FF2B5EF4-FFF2-40B4-BE49-F238E27FC236}">
                <a16:creationId xmlns:a16="http://schemas.microsoft.com/office/drawing/2014/main" id="{5FDD399C-857C-E74B-90DC-85B0F8F21769}"/>
              </a:ext>
            </a:extLst>
          </p:cNvPr>
          <p:cNvSpPr/>
          <p:nvPr/>
        </p:nvSpPr>
        <p:spPr bwMode="auto">
          <a:xfrm>
            <a:off x="8058708" y="4642943"/>
            <a:ext cx="539496" cy="470768"/>
          </a:xfrm>
          <a:prstGeom prst="ellipse">
            <a:avLst/>
          </a:prstGeom>
          <a:noFill/>
          <a:ln w="317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Times New Roman" charset="0"/>
              <a:ea typeface="宋体" charset="0"/>
              <a:cs typeface="宋体" charset="0"/>
            </a:endParaRPr>
          </a:p>
        </p:txBody>
      </p:sp>
      <p:sp>
        <p:nvSpPr>
          <p:cNvPr id="16" name="Title 1">
            <a:extLst>
              <a:ext uri="{FF2B5EF4-FFF2-40B4-BE49-F238E27FC236}">
                <a16:creationId xmlns:a16="http://schemas.microsoft.com/office/drawing/2014/main" id="{16E0F950-D704-1D41-8841-D82517C90BDB}"/>
              </a:ext>
            </a:extLst>
          </p:cNvPr>
          <p:cNvSpPr txBox="1">
            <a:spLocks/>
          </p:cNvSpPr>
          <p:nvPr/>
        </p:nvSpPr>
        <p:spPr>
          <a:xfrm>
            <a:off x="1080133" y="930550"/>
            <a:ext cx="7793037" cy="1462087"/>
          </a:xfrm>
          <a:prstGeom prst="rect">
            <a:avLst/>
          </a:prstGeom>
        </p:spPr>
        <p:txBody>
          <a:bodyPr/>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charset="0"/>
                <a:ea typeface="宋体" charset="0"/>
                <a:cs typeface="宋体" charset="0"/>
              </a:defRPr>
            </a:lvl2pPr>
            <a:lvl3pPr algn="l" rtl="0" eaLnBrk="0" fontAlgn="base" hangingPunct="0">
              <a:spcBef>
                <a:spcPct val="0"/>
              </a:spcBef>
              <a:spcAft>
                <a:spcPct val="0"/>
              </a:spcAft>
              <a:defRPr kumimoji="1" sz="4400">
                <a:solidFill>
                  <a:schemeClr val="tx2"/>
                </a:solidFill>
                <a:latin typeface="Tahoma" charset="0"/>
                <a:ea typeface="宋体" charset="0"/>
                <a:cs typeface="宋体" charset="0"/>
              </a:defRPr>
            </a:lvl3pPr>
            <a:lvl4pPr algn="l" rtl="0" eaLnBrk="0" fontAlgn="base" hangingPunct="0">
              <a:spcBef>
                <a:spcPct val="0"/>
              </a:spcBef>
              <a:spcAft>
                <a:spcPct val="0"/>
              </a:spcAft>
              <a:defRPr kumimoji="1" sz="4400">
                <a:solidFill>
                  <a:schemeClr val="tx2"/>
                </a:solidFill>
                <a:latin typeface="Tahoma" charset="0"/>
                <a:ea typeface="宋体" charset="0"/>
                <a:cs typeface="宋体" charset="0"/>
              </a:defRPr>
            </a:lvl4pPr>
            <a:lvl5pPr algn="l" rtl="0" eaLnBrk="0" fontAlgn="base" hangingPunct="0">
              <a:spcBef>
                <a:spcPct val="0"/>
              </a:spcBef>
              <a:spcAft>
                <a:spcPct val="0"/>
              </a:spcAft>
              <a:defRPr kumimoji="1" sz="4400">
                <a:solidFill>
                  <a:schemeClr val="tx2"/>
                </a:solidFill>
                <a:latin typeface="Tahoma" charset="0"/>
                <a:ea typeface="宋体" charset="0"/>
                <a:cs typeface="宋体" charset="0"/>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sz="4400" b="0" i="0" u="none" strike="noStrike" kern="0" cap="none" spc="0" normalizeH="0" baseline="0" noProof="0" dirty="0">
                <a:ln>
                  <a:noFill/>
                </a:ln>
                <a:solidFill>
                  <a:srgbClr val="333399"/>
                </a:solidFill>
                <a:effectLst/>
                <a:uLnTx/>
                <a:uFillTx/>
                <a:latin typeface="Tahoma"/>
                <a:ea typeface="宋体"/>
              </a:rPr>
              <a:t>Dijkstra</a:t>
            </a:r>
            <a:r>
              <a:rPr kumimoji="1" lang="zh-CN" altLang="en-US" sz="4400" b="1" i="0" u="none" strike="noStrike" kern="0" cap="none" spc="0" normalizeH="0" baseline="0" noProof="0" dirty="0">
                <a:ln>
                  <a:noFill/>
                </a:ln>
                <a:solidFill>
                  <a:srgbClr val="333399"/>
                </a:solidFill>
                <a:effectLst/>
                <a:uLnTx/>
                <a:uFillTx/>
                <a:latin typeface="宋体"/>
                <a:ea typeface="宋体"/>
              </a:rPr>
              <a:t>算法实例</a:t>
            </a:r>
            <a:endParaRPr kumimoji="1" lang="en-CN" sz="4400" b="0" i="0" u="none" strike="noStrike" kern="0" cap="none" spc="0" normalizeH="0" baseline="0" noProof="0" dirty="0">
              <a:ln>
                <a:noFill/>
              </a:ln>
              <a:solidFill>
                <a:srgbClr val="333399"/>
              </a:solidFill>
              <a:effectLst/>
              <a:uLnTx/>
              <a:uFillTx/>
              <a:latin typeface="宋体"/>
              <a:ea typeface="宋体"/>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68DD36B-8E69-7B49-B1E4-879F0F540CEC}"/>
                  </a:ext>
                </a:extLst>
              </p:cNvPr>
              <p:cNvSpPr txBox="1"/>
              <p:nvPr/>
            </p:nvSpPr>
            <p:spPr>
              <a:xfrm>
                <a:off x="3640646" y="4721268"/>
                <a:ext cx="1146048"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𝜆</m:t>
                      </m:r>
                    </m:oMath>
                  </m:oMathPara>
                </a14:m>
                <a:endParaRPr kumimoji="0" lang="en-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mc:Choice>
        <mc:Fallback xmlns="">
          <p:sp>
            <p:nvSpPr>
              <p:cNvPr id="17" name="TextBox 16">
                <a:extLst>
                  <a:ext uri="{FF2B5EF4-FFF2-40B4-BE49-F238E27FC236}">
                    <a16:creationId xmlns:a16="http://schemas.microsoft.com/office/drawing/2014/main" id="{B68DD36B-8E69-7B49-B1E4-879F0F540CEC}"/>
                  </a:ext>
                </a:extLst>
              </p:cNvPr>
              <p:cNvSpPr txBox="1">
                <a:spLocks noRot="1" noChangeAspect="1" noMove="1" noResize="1" noEditPoints="1" noAdjustHandles="1" noChangeArrowheads="1" noChangeShapeType="1" noTextEdit="1"/>
              </p:cNvSpPr>
              <p:nvPr/>
            </p:nvSpPr>
            <p:spPr>
              <a:xfrm>
                <a:off x="3640646" y="4721268"/>
                <a:ext cx="1146048" cy="369332"/>
              </a:xfrm>
              <a:prstGeom prst="rect">
                <a:avLst/>
              </a:prstGeom>
              <a:blipFill>
                <a:blip r:embed="rId3"/>
                <a:stretch>
                  <a:fillRect/>
                </a:stretch>
              </a:blipFill>
            </p:spPr>
            <p:txBody>
              <a:bodyPr/>
              <a:lstStyle/>
              <a:p>
                <a:r>
                  <a:rPr lang="en-CN">
                    <a:noFill/>
                  </a:rPr>
                  <a:t> </a:t>
                </a:r>
              </a:p>
            </p:txBody>
          </p:sp>
        </mc:Fallback>
      </mc:AlternateContent>
      <p:sp>
        <p:nvSpPr>
          <p:cNvPr id="9" name="Slide Number Placeholder 3">
            <a:extLst>
              <a:ext uri="{FF2B5EF4-FFF2-40B4-BE49-F238E27FC236}">
                <a16:creationId xmlns:a16="http://schemas.microsoft.com/office/drawing/2014/main" id="{DC47C2D9-B0A3-4F4A-B5A7-C6E9E80BC5EF}"/>
              </a:ext>
            </a:extLst>
          </p:cNvPr>
          <p:cNvSpPr>
            <a:spLocks noGrp="1"/>
          </p:cNvSpPr>
          <p:nvPr>
            <p:ph type="sldNum" sz="quarter" idx="11"/>
          </p:nvPr>
        </p:nvSpPr>
        <p:spPr>
          <a:xfrm>
            <a:off x="7042150" y="6243638"/>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BACB273-A475-A540-9AC0-2F21FBF75E10}"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en-US" altLang="zh-CN" sz="1400" b="0" i="0" u="none" strike="noStrike" kern="120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310086848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1" grpId="0" animBg="1"/>
      <p:bldP spid="1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2662" name="Picture 38">
            <a:extLst>
              <a:ext uri="{FF2B5EF4-FFF2-40B4-BE49-F238E27FC236}">
                <a16:creationId xmlns:a16="http://schemas.microsoft.com/office/drawing/2014/main" id="{CC0B1EE9-C39C-FD40-A378-E7EE5A625E7A}"/>
              </a:ext>
            </a:extLst>
          </p:cNvPr>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24873" y="3450115"/>
            <a:ext cx="2701528" cy="1682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Table 6">
            <a:extLst>
              <a:ext uri="{FF2B5EF4-FFF2-40B4-BE49-F238E27FC236}">
                <a16:creationId xmlns:a16="http://schemas.microsoft.com/office/drawing/2014/main" id="{436893EA-6DDA-6C47-9CC5-38BB30A97B6B}"/>
              </a:ext>
            </a:extLst>
          </p:cNvPr>
          <p:cNvGraphicFramePr>
            <a:graphicFrameLocks noGrp="1"/>
          </p:cNvGraphicFramePr>
          <p:nvPr>
            <p:extLst/>
          </p:nvPr>
        </p:nvGraphicFramePr>
        <p:xfrm>
          <a:off x="3766347" y="3315640"/>
          <a:ext cx="4508735" cy="1951305"/>
        </p:xfrm>
        <a:graphic>
          <a:graphicData uri="http://schemas.openxmlformats.org/drawingml/2006/table">
            <a:tbl>
              <a:tblPr firstRow="1" bandRow="1">
                <a:tableStyleId>{9DCAF9ED-07DC-4A11-8D7F-57B35C25682E}</a:tableStyleId>
              </a:tblPr>
              <a:tblGrid>
                <a:gridCol w="644105">
                  <a:extLst>
                    <a:ext uri="{9D8B030D-6E8A-4147-A177-3AD203B41FA5}">
                      <a16:colId xmlns:a16="http://schemas.microsoft.com/office/drawing/2014/main" val="20000"/>
                    </a:ext>
                  </a:extLst>
                </a:gridCol>
                <a:gridCol w="644105">
                  <a:extLst>
                    <a:ext uri="{9D8B030D-6E8A-4147-A177-3AD203B41FA5}">
                      <a16:colId xmlns:a16="http://schemas.microsoft.com/office/drawing/2014/main" val="20001"/>
                    </a:ext>
                  </a:extLst>
                </a:gridCol>
                <a:gridCol w="644105">
                  <a:extLst>
                    <a:ext uri="{9D8B030D-6E8A-4147-A177-3AD203B41FA5}">
                      <a16:colId xmlns:a16="http://schemas.microsoft.com/office/drawing/2014/main" val="20002"/>
                    </a:ext>
                  </a:extLst>
                </a:gridCol>
                <a:gridCol w="644105">
                  <a:extLst>
                    <a:ext uri="{9D8B030D-6E8A-4147-A177-3AD203B41FA5}">
                      <a16:colId xmlns:a16="http://schemas.microsoft.com/office/drawing/2014/main" val="20003"/>
                    </a:ext>
                  </a:extLst>
                </a:gridCol>
                <a:gridCol w="644105">
                  <a:extLst>
                    <a:ext uri="{9D8B030D-6E8A-4147-A177-3AD203B41FA5}">
                      <a16:colId xmlns:a16="http://schemas.microsoft.com/office/drawing/2014/main" val="20004"/>
                    </a:ext>
                  </a:extLst>
                </a:gridCol>
                <a:gridCol w="644105">
                  <a:extLst>
                    <a:ext uri="{9D8B030D-6E8A-4147-A177-3AD203B41FA5}">
                      <a16:colId xmlns:a16="http://schemas.microsoft.com/office/drawing/2014/main" val="20005"/>
                    </a:ext>
                  </a:extLst>
                </a:gridCol>
                <a:gridCol w="644105">
                  <a:extLst>
                    <a:ext uri="{9D8B030D-6E8A-4147-A177-3AD203B41FA5}">
                      <a16:colId xmlns:a16="http://schemas.microsoft.com/office/drawing/2014/main" val="20006"/>
                    </a:ext>
                  </a:extLst>
                </a:gridCol>
              </a:tblGrid>
              <a:tr h="668073">
                <a:tc>
                  <a:txBody>
                    <a:bodyPr/>
                    <a:lstStyle/>
                    <a:p>
                      <a:pPr algn="ctr"/>
                      <a:r>
                        <a:rPr lang="en-US" sz="1400" dirty="0" err="1"/>
                        <a:t>顶点</a:t>
                      </a:r>
                      <a:endParaRPr lang="en-CN" sz="1400" dirty="0"/>
                    </a:p>
                  </a:txBody>
                  <a:tcPr marL="68580" marR="68580" marT="34290" marB="34290"/>
                </a:tc>
                <a:tc>
                  <a:txBody>
                    <a:bodyPr/>
                    <a:lstStyle/>
                    <a:p>
                      <a:pPr algn="ctr"/>
                      <a:r>
                        <a:rPr lang="en-US" altLang="zh-CN" sz="1400" dirty="0"/>
                        <a:t>1</a:t>
                      </a:r>
                      <a:endParaRPr lang="en-CN" sz="1400" dirty="0"/>
                    </a:p>
                  </a:txBody>
                  <a:tcPr marL="68580" marR="68580" marT="34290" marB="34290"/>
                </a:tc>
                <a:tc>
                  <a:txBody>
                    <a:bodyPr/>
                    <a:lstStyle/>
                    <a:p>
                      <a:pPr algn="ctr"/>
                      <a:r>
                        <a:rPr lang="en-US" altLang="zh-CN" sz="1400" dirty="0"/>
                        <a:t>2</a:t>
                      </a:r>
                      <a:endParaRPr lang="en-CN" sz="1400" dirty="0"/>
                    </a:p>
                  </a:txBody>
                  <a:tcPr marL="68580" marR="68580" marT="34290" marB="34290"/>
                </a:tc>
                <a:tc>
                  <a:txBody>
                    <a:bodyPr/>
                    <a:lstStyle/>
                    <a:p>
                      <a:pPr algn="ctr"/>
                      <a:r>
                        <a:rPr lang="en-US" altLang="zh-CN" sz="1400" dirty="0"/>
                        <a:t>3</a:t>
                      </a:r>
                      <a:endParaRPr lang="en-CN" sz="1400" dirty="0"/>
                    </a:p>
                  </a:txBody>
                  <a:tcPr marL="68580" marR="68580" marT="34290" marB="34290"/>
                </a:tc>
                <a:tc>
                  <a:txBody>
                    <a:bodyPr/>
                    <a:lstStyle/>
                    <a:p>
                      <a:pPr algn="ctr"/>
                      <a:r>
                        <a:rPr lang="en-US" altLang="zh-CN" sz="1400" dirty="0"/>
                        <a:t>4</a:t>
                      </a:r>
                      <a:endParaRPr lang="en-CN" sz="1400" dirty="0"/>
                    </a:p>
                  </a:txBody>
                  <a:tcPr marL="68580" marR="68580" marT="34290" marB="34290"/>
                </a:tc>
                <a:tc>
                  <a:txBody>
                    <a:bodyPr/>
                    <a:lstStyle/>
                    <a:p>
                      <a:pPr algn="ctr"/>
                      <a:r>
                        <a:rPr lang="en-US" altLang="zh-CN" sz="1400" dirty="0"/>
                        <a:t>5</a:t>
                      </a:r>
                      <a:endParaRPr lang="en-CN" sz="1400" dirty="0"/>
                    </a:p>
                  </a:txBody>
                  <a:tcPr marL="68580" marR="68580" marT="34290" marB="34290"/>
                </a:tc>
                <a:tc>
                  <a:txBody>
                    <a:bodyPr/>
                    <a:lstStyle/>
                    <a:p>
                      <a:pPr algn="ctr"/>
                      <a:r>
                        <a:rPr lang="en-US" altLang="zh-CN" sz="1400" dirty="0"/>
                        <a:t>6</a:t>
                      </a:r>
                      <a:endParaRPr lang="en-CN" sz="1400" dirty="0"/>
                    </a:p>
                  </a:txBody>
                  <a:tcPr marL="68580" marR="68580" marT="34290" marB="34290"/>
                </a:tc>
                <a:extLst>
                  <a:ext uri="{0D108BD9-81ED-4DB2-BD59-A6C34878D82A}">
                    <a16:rowId xmlns:a16="http://schemas.microsoft.com/office/drawing/2014/main" val="10000"/>
                  </a:ext>
                </a:extLst>
              </a:tr>
              <a:tr h="427744">
                <a:tc>
                  <a:txBody>
                    <a:bodyPr/>
                    <a:lstStyle/>
                    <a:p>
                      <a:pPr algn="ctr"/>
                      <a:r>
                        <a:rPr lang="en-CN" sz="1400" dirty="0"/>
                        <a:t>X</a:t>
                      </a:r>
                    </a:p>
                  </a:txBody>
                  <a:tcPr marL="68580" marR="68580" marT="34290" marB="34290"/>
                </a:tc>
                <a:tc>
                  <a:txBody>
                    <a:bodyPr/>
                    <a:lstStyle/>
                    <a:p>
                      <a:pPr algn="ctr"/>
                      <a:r>
                        <a:rPr lang="zh-CN" altLang="en-US" sz="1400" dirty="0"/>
                        <a:t>✓</a:t>
                      </a:r>
                      <a:endParaRPr lang="en-CN" sz="1400" dirty="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a:t>✓</a:t>
                      </a:r>
                      <a:endParaRPr lang="en-CN" sz="1400" dirty="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a:t>✓</a:t>
                      </a:r>
                      <a:endParaRPr lang="en-CN" sz="1400" dirty="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a:t>✓</a:t>
                      </a:r>
                      <a:endParaRPr lang="en-CN" sz="1400" dirty="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a:t>✓</a:t>
                      </a:r>
                      <a:endParaRPr lang="en-CN" sz="1400" dirty="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a:t>✓</a:t>
                      </a:r>
                      <a:endParaRPr lang="en-CN" sz="1400" dirty="0"/>
                    </a:p>
                  </a:txBody>
                  <a:tcPr marL="68580" marR="68580" marT="34290" marB="34290"/>
                </a:tc>
                <a:extLst>
                  <a:ext uri="{0D108BD9-81ED-4DB2-BD59-A6C34878D82A}">
                    <a16:rowId xmlns:a16="http://schemas.microsoft.com/office/drawing/2014/main" val="10001"/>
                  </a:ext>
                </a:extLst>
              </a:tr>
              <a:tr h="427744">
                <a:tc>
                  <a:txBody>
                    <a:bodyPr/>
                    <a:lstStyle/>
                    <a:p>
                      <a:pPr algn="ctr"/>
                      <a:r>
                        <a:rPr lang="en-CN" sz="1400" dirty="0"/>
                        <a:t>Y</a:t>
                      </a:r>
                    </a:p>
                  </a:txBody>
                  <a:tcPr marL="68580" marR="68580" marT="34290" marB="34290"/>
                </a:tc>
                <a:tc>
                  <a:txBody>
                    <a:bodyPr/>
                    <a:lstStyle/>
                    <a:p>
                      <a:pPr algn="ctr"/>
                      <a:endParaRPr lang="en-CN" sz="140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CN" sz="1400" dirty="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CN" sz="1400" dirty="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CN" sz="1400" dirty="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CN" sz="1400" dirty="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CN" sz="1400" dirty="0"/>
                    </a:p>
                  </a:txBody>
                  <a:tcPr marL="68580" marR="68580" marT="34290" marB="34290"/>
                </a:tc>
                <a:extLst>
                  <a:ext uri="{0D108BD9-81ED-4DB2-BD59-A6C34878D82A}">
                    <a16:rowId xmlns:a16="http://schemas.microsoft.com/office/drawing/2014/main" val="10002"/>
                  </a:ext>
                </a:extLst>
              </a:tr>
              <a:tr h="427744">
                <a:tc>
                  <a:txBody>
                    <a:bodyPr/>
                    <a:lstStyle/>
                    <a:p>
                      <a:pPr algn="ctr"/>
                      <a:endParaRPr lang="en-CN" sz="1400" dirty="0"/>
                    </a:p>
                  </a:txBody>
                  <a:tcPr marL="68580" marR="68580" marT="34290" marB="34290"/>
                </a:tc>
                <a:tc>
                  <a:txBody>
                    <a:bodyPr/>
                    <a:lstStyle/>
                    <a:p>
                      <a:pPr algn="ctr"/>
                      <a:r>
                        <a:rPr lang="en-US" sz="1400" dirty="0"/>
                        <a:t>0</a:t>
                      </a:r>
                      <a:endParaRPr lang="en-CN" sz="1400" dirty="0"/>
                    </a:p>
                  </a:txBody>
                  <a:tcPr marL="68580" marR="68580" marT="34290" marB="34290"/>
                </a:tc>
                <a:tc>
                  <a:txBody>
                    <a:bodyPr/>
                    <a:lstStyle/>
                    <a:p>
                      <a:pPr algn="ctr"/>
                      <a:r>
                        <a:rPr lang="en-US" sz="1400" dirty="0"/>
                        <a:t>1</a:t>
                      </a:r>
                      <a:endParaRPr lang="en-CN" sz="1400" dirty="0"/>
                    </a:p>
                  </a:txBody>
                  <a:tcPr marL="68580" marR="68580" marT="34290" marB="34290"/>
                </a:tc>
                <a:tc>
                  <a:txBody>
                    <a:bodyPr/>
                    <a:lstStyle/>
                    <a:p>
                      <a:pPr algn="ctr"/>
                      <a:r>
                        <a:rPr lang="en-US" altLang="zh-CN" sz="1400" dirty="0"/>
                        <a:t>8</a:t>
                      </a:r>
                      <a:endParaRPr lang="en-CN" sz="1400" dirty="0"/>
                    </a:p>
                  </a:txBody>
                  <a:tcPr marL="68580" marR="68580" marT="34290" marB="34290"/>
                </a:tc>
                <a:tc>
                  <a:txBody>
                    <a:bodyPr/>
                    <a:lstStyle/>
                    <a:p>
                      <a:pPr algn="ctr"/>
                      <a:r>
                        <a:rPr lang="en-US" altLang="zh-CN" sz="1400" dirty="0"/>
                        <a:t>4</a:t>
                      </a:r>
                      <a:endParaRPr lang="en-CN" sz="1400" dirty="0"/>
                    </a:p>
                  </a:txBody>
                  <a:tcPr marL="68580" marR="68580" marT="34290" marB="34290"/>
                </a:tc>
                <a:tc>
                  <a:txBody>
                    <a:bodyPr/>
                    <a:lstStyle/>
                    <a:p>
                      <a:pPr algn="ctr"/>
                      <a:r>
                        <a:rPr lang="en-US" altLang="zh-CN" sz="1400" dirty="0"/>
                        <a:t>13</a:t>
                      </a:r>
                      <a:endParaRPr lang="en-CN" sz="1400" dirty="0"/>
                    </a:p>
                  </a:txBody>
                  <a:tcPr marL="68580" marR="68580" marT="34290" marB="34290"/>
                </a:tc>
                <a:tc>
                  <a:txBody>
                    <a:bodyPr/>
                    <a:lstStyle/>
                    <a:p>
                      <a:pPr algn="ctr"/>
                      <a:r>
                        <a:rPr lang="en-US" altLang="zh-CN" sz="1400" dirty="0"/>
                        <a:t>17</a:t>
                      </a:r>
                      <a:endParaRPr lang="en-CN" sz="1400" dirty="0"/>
                    </a:p>
                  </a:txBody>
                  <a:tcPr marL="68580" marR="68580" marT="34290" marB="34290"/>
                </a:tc>
                <a:extLst>
                  <a:ext uri="{0D108BD9-81ED-4DB2-BD59-A6C34878D82A}">
                    <a16:rowId xmlns:a16="http://schemas.microsoft.com/office/drawing/2014/main" val="10003"/>
                  </a:ext>
                </a:extLst>
              </a:tr>
            </a:tbl>
          </a:graphicData>
        </a:graphic>
      </p:graphicFrame>
      <p:sp>
        <p:nvSpPr>
          <p:cNvPr id="6" name="Slide Number Placeholder 3">
            <a:extLst>
              <a:ext uri="{FF2B5EF4-FFF2-40B4-BE49-F238E27FC236}">
                <a16:creationId xmlns:a16="http://schemas.microsoft.com/office/drawing/2014/main" id="{EED70F49-2229-144B-A885-C2CE3F183BC6}"/>
              </a:ext>
            </a:extLst>
          </p:cNvPr>
          <p:cNvSpPr>
            <a:spLocks noGrp="1"/>
          </p:cNvSpPr>
          <p:nvPr>
            <p:ph type="sldNum" sz="quarter" idx="4294967295"/>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9F8E3DD-692F-4DA9-965B-8D7D3452E0A1}" type="slidenum">
              <a:rPr kumimoji="0" lang="zh-CN" altLang="en-US" sz="1200" b="0" i="0" u="none" strike="noStrike" kern="1200" cap="none" spc="0" normalizeH="0" baseline="0" noProof="0" smtClean="0">
                <a:ln>
                  <a:noFill/>
                </a:ln>
                <a:solidFill>
                  <a:srgbClr val="000000">
                    <a:tint val="75000"/>
                  </a:srgbClr>
                </a:solidFill>
                <a:effectLst/>
                <a:uLnTx/>
                <a:uFillTx/>
                <a:latin typeface="Tahoma"/>
                <a:ea typeface="宋体"/>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en-US" altLang="zh-CN" sz="1200" b="0" i="0" u="none" strike="noStrike" kern="1200" cap="none" spc="0" normalizeH="0" baseline="0" noProof="0">
              <a:ln>
                <a:noFill/>
              </a:ln>
              <a:solidFill>
                <a:srgbClr val="000000">
                  <a:tint val="75000"/>
                </a:srgbClr>
              </a:solidFill>
              <a:effectLst/>
              <a:uLnTx/>
              <a:uFillTx/>
              <a:latin typeface="Tahoma"/>
              <a:ea typeface="宋体"/>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C3D5DB0-41A4-394D-A6BC-84BE90ECD44E}"/>
                  </a:ext>
                </a:extLst>
              </p:cNvPr>
              <p:cNvSpPr txBox="1"/>
              <p:nvPr/>
            </p:nvSpPr>
            <p:spPr>
              <a:xfrm>
                <a:off x="3555661" y="4836641"/>
                <a:ext cx="1146048"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𝜆</m:t>
                      </m:r>
                    </m:oMath>
                  </m:oMathPara>
                </a14:m>
                <a:endParaRPr kumimoji="0" lang="en-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mc:Choice>
        <mc:Fallback xmlns="">
          <p:sp>
            <p:nvSpPr>
              <p:cNvPr id="12" name="TextBox 11">
                <a:extLst>
                  <a:ext uri="{FF2B5EF4-FFF2-40B4-BE49-F238E27FC236}">
                    <a16:creationId xmlns:a16="http://schemas.microsoft.com/office/drawing/2014/main" id="{3C3D5DB0-41A4-394D-A6BC-84BE90ECD44E}"/>
                  </a:ext>
                </a:extLst>
              </p:cNvPr>
              <p:cNvSpPr txBox="1">
                <a:spLocks noRot="1" noChangeAspect="1" noMove="1" noResize="1" noEditPoints="1" noAdjustHandles="1" noChangeArrowheads="1" noChangeShapeType="1" noTextEdit="1"/>
              </p:cNvSpPr>
              <p:nvPr/>
            </p:nvSpPr>
            <p:spPr>
              <a:xfrm>
                <a:off x="3555661" y="4836641"/>
                <a:ext cx="1146048" cy="369332"/>
              </a:xfrm>
              <a:prstGeom prst="rect">
                <a:avLst/>
              </a:prstGeom>
              <a:blipFill>
                <a:blip r:embed="rId4"/>
                <a:stretch>
                  <a:fillRect/>
                </a:stretch>
              </a:blipFill>
            </p:spPr>
            <p:txBody>
              <a:bodyPr/>
              <a:lstStyle/>
              <a:p>
                <a:r>
                  <a:rPr lang="en-CN">
                    <a:noFill/>
                  </a:rPr>
                  <a:t> </a:t>
                </a:r>
              </a:p>
            </p:txBody>
          </p:sp>
        </mc:Fallback>
      </mc:AlternateContent>
      <p:sp>
        <p:nvSpPr>
          <p:cNvPr id="9" name="Slide Number Placeholder 3">
            <a:extLst>
              <a:ext uri="{FF2B5EF4-FFF2-40B4-BE49-F238E27FC236}">
                <a16:creationId xmlns:a16="http://schemas.microsoft.com/office/drawing/2014/main" id="{0414175E-65EA-3C4A-8BF7-CE57CC502D51}"/>
              </a:ext>
            </a:extLst>
          </p:cNvPr>
          <p:cNvSpPr>
            <a:spLocks noGrp="1"/>
          </p:cNvSpPr>
          <p:nvPr>
            <p:ph type="sldNum" sz="quarter" idx="11"/>
          </p:nvPr>
        </p:nvSpPr>
        <p:spPr>
          <a:xfrm>
            <a:off x="7042150" y="6243638"/>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BACB273-A475-A540-9AC0-2F21FBF75E10}"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en-US" altLang="zh-CN" sz="1400" b="0" i="0" u="none" strike="noStrike" kern="120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endParaRPr>
          </a:p>
        </p:txBody>
      </p:sp>
      <p:sp>
        <p:nvSpPr>
          <p:cNvPr id="8" name="Title 1">
            <a:extLst>
              <a:ext uri="{FF2B5EF4-FFF2-40B4-BE49-F238E27FC236}">
                <a16:creationId xmlns:a16="http://schemas.microsoft.com/office/drawing/2014/main" id="{16E0F950-D704-1D41-8841-D82517C90BDB}"/>
              </a:ext>
            </a:extLst>
          </p:cNvPr>
          <p:cNvSpPr txBox="1">
            <a:spLocks/>
          </p:cNvSpPr>
          <p:nvPr/>
        </p:nvSpPr>
        <p:spPr>
          <a:xfrm>
            <a:off x="1080133" y="930550"/>
            <a:ext cx="7793037" cy="1462087"/>
          </a:xfrm>
          <a:prstGeom prst="rect">
            <a:avLst/>
          </a:prstGeom>
        </p:spPr>
        <p:txBody>
          <a:bodyPr/>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charset="0"/>
                <a:ea typeface="宋体" charset="0"/>
                <a:cs typeface="宋体" charset="0"/>
              </a:defRPr>
            </a:lvl2pPr>
            <a:lvl3pPr algn="l" rtl="0" eaLnBrk="0" fontAlgn="base" hangingPunct="0">
              <a:spcBef>
                <a:spcPct val="0"/>
              </a:spcBef>
              <a:spcAft>
                <a:spcPct val="0"/>
              </a:spcAft>
              <a:defRPr kumimoji="1" sz="4400">
                <a:solidFill>
                  <a:schemeClr val="tx2"/>
                </a:solidFill>
                <a:latin typeface="Tahoma" charset="0"/>
                <a:ea typeface="宋体" charset="0"/>
                <a:cs typeface="宋体" charset="0"/>
              </a:defRPr>
            </a:lvl3pPr>
            <a:lvl4pPr algn="l" rtl="0" eaLnBrk="0" fontAlgn="base" hangingPunct="0">
              <a:spcBef>
                <a:spcPct val="0"/>
              </a:spcBef>
              <a:spcAft>
                <a:spcPct val="0"/>
              </a:spcAft>
              <a:defRPr kumimoji="1" sz="4400">
                <a:solidFill>
                  <a:schemeClr val="tx2"/>
                </a:solidFill>
                <a:latin typeface="Tahoma" charset="0"/>
                <a:ea typeface="宋体" charset="0"/>
                <a:cs typeface="宋体" charset="0"/>
              </a:defRPr>
            </a:lvl4pPr>
            <a:lvl5pPr algn="l" rtl="0" eaLnBrk="0" fontAlgn="base" hangingPunct="0">
              <a:spcBef>
                <a:spcPct val="0"/>
              </a:spcBef>
              <a:spcAft>
                <a:spcPct val="0"/>
              </a:spcAft>
              <a:defRPr kumimoji="1" sz="4400">
                <a:solidFill>
                  <a:schemeClr val="tx2"/>
                </a:solidFill>
                <a:latin typeface="Tahoma" charset="0"/>
                <a:ea typeface="宋体" charset="0"/>
                <a:cs typeface="宋体" charset="0"/>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sz="4400" b="0" i="0" u="none" strike="noStrike" kern="0" cap="none" spc="0" normalizeH="0" baseline="0" noProof="0" dirty="0">
                <a:ln>
                  <a:noFill/>
                </a:ln>
                <a:solidFill>
                  <a:srgbClr val="333399"/>
                </a:solidFill>
                <a:effectLst/>
                <a:uLnTx/>
                <a:uFillTx/>
                <a:latin typeface="Tahoma"/>
                <a:ea typeface="宋体"/>
              </a:rPr>
              <a:t>Dijkstra</a:t>
            </a:r>
            <a:r>
              <a:rPr kumimoji="1" lang="zh-CN" altLang="en-US" sz="4400" b="1" i="0" u="none" strike="noStrike" kern="0" cap="none" spc="0" normalizeH="0" baseline="0" noProof="0" dirty="0">
                <a:ln>
                  <a:noFill/>
                </a:ln>
                <a:solidFill>
                  <a:srgbClr val="333399"/>
                </a:solidFill>
                <a:effectLst/>
                <a:uLnTx/>
                <a:uFillTx/>
                <a:latin typeface="宋体"/>
                <a:ea typeface="宋体"/>
              </a:rPr>
              <a:t>算法实例</a:t>
            </a:r>
            <a:endParaRPr kumimoji="1" lang="en-CN" sz="4400" b="0" i="0" u="none" strike="noStrike" kern="0" cap="none" spc="0" normalizeH="0" baseline="0" noProof="0" dirty="0">
              <a:ln>
                <a:noFill/>
              </a:ln>
              <a:solidFill>
                <a:srgbClr val="333399"/>
              </a:solidFill>
              <a:effectLst/>
              <a:uLnTx/>
              <a:uFillTx/>
              <a:latin typeface="宋体"/>
              <a:ea typeface="宋体"/>
            </a:endParaRPr>
          </a:p>
        </p:txBody>
      </p:sp>
    </p:spTree>
    <p:extLst>
      <p:ext uri="{BB962C8B-B14F-4D97-AF65-F5344CB8AC3E}">
        <p14:creationId xmlns:p14="http://schemas.microsoft.com/office/powerpoint/2010/main" val="558937031"/>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2" name="Text Box 4">
            <a:extLst>
              <a:ext uri="{FF2B5EF4-FFF2-40B4-BE49-F238E27FC236}">
                <a16:creationId xmlns:a16="http://schemas.microsoft.com/office/drawing/2014/main" id="{73BB012D-514C-E14F-ACEB-56CCE90E4FDD}"/>
              </a:ext>
            </a:extLst>
          </p:cNvPr>
          <p:cNvSpPr txBox="1">
            <a:spLocks noChangeArrowheads="1"/>
          </p:cNvSpPr>
          <p:nvPr/>
        </p:nvSpPr>
        <p:spPr bwMode="auto">
          <a:xfrm>
            <a:off x="1333500" y="919163"/>
            <a:ext cx="6629400" cy="47704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42900" indent="-342900">
              <a:defRPr>
                <a:solidFill>
                  <a:schemeClr val="tx1"/>
                </a:solidFill>
                <a:latin typeface="Times New Roman" panose="02020603050405020304" pitchFamily="18" charset="0"/>
                <a:ea typeface="宋体" panose="02010600030101010101" pitchFamily="2" charset="-122"/>
              </a:defRPr>
            </a:lvl1pPr>
            <a:lvl2pPr marL="800100" indent="-342900">
              <a:defRPr>
                <a:solidFill>
                  <a:schemeClr val="tx1"/>
                </a:solidFill>
                <a:latin typeface="Times New Roman" panose="02020603050405020304" pitchFamily="18" charset="0"/>
                <a:ea typeface="宋体" panose="02010600030101010101" pitchFamily="2" charset="-122"/>
              </a:defRPr>
            </a:lvl2pPr>
            <a:lvl3pPr marL="1257300" indent="-342900">
              <a:defRPr>
                <a:solidFill>
                  <a:schemeClr val="tx1"/>
                </a:solidFill>
                <a:latin typeface="Times New Roman" panose="02020603050405020304" pitchFamily="18" charset="0"/>
                <a:ea typeface="宋体" panose="02010600030101010101" pitchFamily="2" charset="-122"/>
              </a:defRPr>
            </a:lvl3pPr>
            <a:lvl4pPr marL="1714500" indent="-342900">
              <a:defRPr>
                <a:solidFill>
                  <a:schemeClr val="tx1"/>
                </a:solidFill>
                <a:latin typeface="Times New Roman" panose="02020603050405020304" pitchFamily="18" charset="0"/>
                <a:ea typeface="宋体" panose="02010600030101010101" pitchFamily="2" charset="-122"/>
              </a:defRPr>
            </a:lvl4pPr>
            <a:lvl5pPr marL="2171700" indent="-342900">
              <a:defRPr>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Dijkstra</a:t>
            </a:r>
            <a:r>
              <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算法</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1. X={1}; Y←V-{1}; λ[1]←0     </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rPr>
              <a:t>//</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Symbol" pitchFamily="2" charset="2"/>
              </a:rPr>
              <a:t></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rPr>
              <a:t>(n)</a:t>
            </a:r>
            <a:endPar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2. for y←2 to n</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3.       if y </a:t>
            </a:r>
            <a:r>
              <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相邻于</a:t>
            </a: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1 then λ[y]←length[1,y]   //</a:t>
            </a: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Symbol" pitchFamily="2" charset="2"/>
              </a:rPr>
              <a:t></a:t>
            </a: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(n)</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4.       else λ[y]← ∞                      //O(n)</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5.       end if</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6. end for</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7. for j←1 to n-1</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8.       </a:t>
            </a:r>
            <a:r>
              <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令</a:t>
            </a: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y∈Y, </a:t>
            </a:r>
            <a:r>
              <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使得</a:t>
            </a: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λ[y]</a:t>
            </a:r>
            <a:r>
              <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为最小的  </a:t>
            </a: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//∑(n-i){i=1,…,n-1}= </a:t>
            </a: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Symbol" pitchFamily="2" charset="2"/>
              </a:rPr>
              <a:t></a:t>
            </a: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(n</a:t>
            </a:r>
            <a:r>
              <a:rPr kumimoji="0" lang="en-US" altLang="zh-CN" sz="1800" b="0" i="0" u="none" strike="noStrike" kern="1200" cap="none" spc="0" normalizeH="0" baseline="30000" noProof="0">
                <a:ln>
                  <a:noFill/>
                </a:ln>
                <a:solidFill>
                  <a:srgbClr val="000000"/>
                </a:solidFill>
                <a:effectLst/>
                <a:uLnTx/>
                <a:uFillTx/>
                <a:latin typeface="Times New Roman" panose="02020603050405020304" pitchFamily="18" charset="0"/>
                <a:ea typeface="宋体" panose="02010600030101010101" pitchFamily="2" charset="-122"/>
              </a:rPr>
              <a:t>2</a:t>
            </a: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9.       X←X∪{y}                       //</a:t>
            </a: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Symbol" pitchFamily="2" charset="2"/>
              </a:rPr>
              <a:t></a:t>
            </a: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(n)</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10.     Y←Y - {y}                       //</a:t>
            </a: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Symbol" pitchFamily="2" charset="2"/>
              </a:rPr>
              <a:t></a:t>
            </a: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(n)</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11.         for </a:t>
            </a:r>
            <a:r>
              <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每条边</a:t>
            </a: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(y,w)    //</a:t>
            </a:r>
            <a:r>
              <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每条边恰好检查一次，</a:t>
            </a:r>
            <a:r>
              <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Symbol" pitchFamily="2" charset="2"/>
              </a:rPr>
              <a:t></a:t>
            </a: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(m), m=|E|</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12.             if w∈Y and λ[y]+length[y,w]&lt; λ[w] then</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13.                   λ[w] ←λ[y]+length[y,w]       //</a:t>
            </a: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Symbol" pitchFamily="2" charset="2"/>
              </a:rPr>
              <a:t></a:t>
            </a: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(m)</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14.             end if</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15.         end for</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16.end for</a:t>
            </a:r>
          </a:p>
        </p:txBody>
      </p:sp>
      <p:sp>
        <p:nvSpPr>
          <p:cNvPr id="283653" name="Text Box 5">
            <a:extLst>
              <a:ext uri="{FF2B5EF4-FFF2-40B4-BE49-F238E27FC236}">
                <a16:creationId xmlns:a16="http://schemas.microsoft.com/office/drawing/2014/main" id="{E989801D-EB4B-034C-A72F-537BE9EA827F}"/>
              </a:ext>
            </a:extLst>
          </p:cNvPr>
          <p:cNvSpPr txBox="1">
            <a:spLocks noChangeArrowheads="1"/>
          </p:cNvSpPr>
          <p:nvPr/>
        </p:nvSpPr>
        <p:spPr bwMode="auto">
          <a:xfrm>
            <a:off x="833438" y="5895975"/>
            <a:ext cx="639921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算法的时间复杂度</a:t>
            </a: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t>
            </a:r>
            <a:endPar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Symbol" pitchFamily="2" charset="2"/>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Symbol" pitchFamily="2" charset="2"/>
              </a:rPr>
              <a:t>T(n)=</a:t>
            </a: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(n)+ O(n)+ </a:t>
            </a: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Symbol" pitchFamily="2" charset="2"/>
              </a:rPr>
              <a:t></a:t>
            </a: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(n</a:t>
            </a:r>
            <a:r>
              <a:rPr kumimoji="0" lang="en-US" altLang="zh-CN" sz="1800" b="0" i="0" u="none" strike="noStrike" kern="1200" cap="none" spc="0" normalizeH="0" baseline="30000" noProof="0">
                <a:ln>
                  <a:noFill/>
                </a:ln>
                <a:solidFill>
                  <a:srgbClr val="000000"/>
                </a:solidFill>
                <a:effectLst/>
                <a:uLnTx/>
                <a:uFillTx/>
                <a:latin typeface="Times New Roman" panose="02020603050405020304" pitchFamily="18" charset="0"/>
                <a:ea typeface="宋体" panose="02010600030101010101" pitchFamily="2" charset="-122"/>
              </a:rPr>
              <a:t>2</a:t>
            </a: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 </a:t>
            </a: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Symbol" pitchFamily="2" charset="2"/>
              </a:rPr>
              <a:t></a:t>
            </a: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(n)+ </a:t>
            </a: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Symbol" pitchFamily="2" charset="2"/>
              </a:rPr>
              <a:t></a:t>
            </a: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(n)+ </a:t>
            </a: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Symbol" pitchFamily="2" charset="2"/>
              </a:rPr>
              <a:t></a:t>
            </a: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(m)+ </a:t>
            </a: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Symbol" pitchFamily="2" charset="2"/>
              </a:rPr>
              <a:t></a:t>
            </a: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(m) = </a:t>
            </a: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Symbol" pitchFamily="2" charset="2"/>
              </a:rPr>
              <a:t></a:t>
            </a: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(m+n</a:t>
            </a:r>
            <a:r>
              <a:rPr kumimoji="0" lang="en-US" altLang="zh-CN" sz="1800" b="0" i="0" u="none" strike="noStrike" kern="1200" cap="none" spc="0" normalizeH="0" baseline="30000" noProof="0">
                <a:ln>
                  <a:noFill/>
                </a:ln>
                <a:solidFill>
                  <a:srgbClr val="000000"/>
                </a:solidFill>
                <a:effectLst/>
                <a:uLnTx/>
                <a:uFillTx/>
                <a:latin typeface="Times New Roman" panose="02020603050405020304" pitchFamily="18" charset="0"/>
                <a:ea typeface="宋体" panose="02010600030101010101" pitchFamily="2" charset="-122"/>
              </a:rPr>
              <a:t>2</a:t>
            </a: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t>
            </a:r>
          </a:p>
        </p:txBody>
      </p:sp>
      <p:sp>
        <p:nvSpPr>
          <p:cNvPr id="60419" name="Slide Number Placeholder 1">
            <a:extLst>
              <a:ext uri="{FF2B5EF4-FFF2-40B4-BE49-F238E27FC236}">
                <a16:creationId xmlns:a16="http://schemas.microsoft.com/office/drawing/2014/main" id="{B2F8ED27-93C8-6746-8F25-C154178D931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489D5D5-E43E-D84A-88CF-8F199100074D}"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85078895"/>
      </p:ext>
    </p:extLst>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幻灯片编号占位符 2">
            <a:extLst>
              <a:ext uri="{FF2B5EF4-FFF2-40B4-BE49-F238E27FC236}">
                <a16:creationId xmlns:a16="http://schemas.microsoft.com/office/drawing/2014/main" id="{DF291BA4-5DD1-BE4C-99E5-95238AE5FE3C}"/>
              </a:ext>
            </a:extLst>
          </p:cNvPr>
          <p:cNvSpPr>
            <a:spLocks noGrp="1"/>
          </p:cNvSpPr>
          <p:nvPr>
            <p:ph type="sldNum" sz="quarter" idx="12"/>
          </p:nvPr>
        </p:nvSpPr>
        <p:spPr>
          <a:xfrm>
            <a:off x="8029575" y="6161576"/>
            <a:ext cx="5233987"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8C93F207-6920-8644-95AB-E6682E973374}" type="slidenum">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56</a:t>
            </a:fld>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58370" name="Text Box 2">
            <a:extLst>
              <a:ext uri="{FF2B5EF4-FFF2-40B4-BE49-F238E27FC236}">
                <a16:creationId xmlns:a16="http://schemas.microsoft.com/office/drawing/2014/main" id="{E8620777-B170-2346-AAE2-8A28A04E1582}"/>
              </a:ext>
            </a:extLst>
          </p:cNvPr>
          <p:cNvSpPr txBox="1">
            <a:spLocks noChangeArrowheads="1"/>
          </p:cNvSpPr>
          <p:nvPr/>
        </p:nvSpPr>
        <p:spPr bwMode="auto">
          <a:xfrm>
            <a:off x="1178170" y="925512"/>
            <a:ext cx="73914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4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课堂练习</a:t>
            </a:r>
            <a:endParaRPr kumimoji="0" lang="en-US" altLang="zh-CN" sz="4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endParaRPr>
          </a:p>
        </p:txBody>
      </p:sp>
      <p:pic>
        <p:nvPicPr>
          <p:cNvPr id="58372" name="Picture 5">
            <a:extLst>
              <a:ext uri="{FF2B5EF4-FFF2-40B4-BE49-F238E27FC236}">
                <a16:creationId xmlns:a16="http://schemas.microsoft.com/office/drawing/2014/main" id="{D160DB23-5E6F-0345-936E-CA45137617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2574925"/>
            <a:ext cx="2695575"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3">
            <a:extLst>
              <a:ext uri="{FF2B5EF4-FFF2-40B4-BE49-F238E27FC236}">
                <a16:creationId xmlns:a16="http://schemas.microsoft.com/office/drawing/2014/main" id="{67040571-AD7B-7145-ACA1-D9689D1497DD}"/>
              </a:ext>
            </a:extLst>
          </p:cNvPr>
          <p:cNvSpPr txBox="1">
            <a:spLocks noChangeArrowheads="1"/>
          </p:cNvSpPr>
          <p:nvPr/>
        </p:nvSpPr>
        <p:spPr bwMode="auto">
          <a:xfrm>
            <a:off x="457200" y="2039938"/>
            <a:ext cx="68800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Wingdings" pitchFamily="2" charset="2"/>
              <a:buNone/>
              <a:tabLst/>
              <a:defRPr/>
            </a:pPr>
            <a:r>
              <a:rPr kumimoji="0" lang="ja-JP" altLang="en-US" sz="2400" b="0" i="0" u="none" strike="noStrike" kern="1200" cap="none" spc="0" normalizeH="0" baseline="0" noProof="0" dirty="0" smtClean="0">
                <a:ln>
                  <a:noFill/>
                </a:ln>
                <a:solidFill>
                  <a:srgbClr val="000066"/>
                </a:solidFill>
                <a:effectLst/>
                <a:uLnTx/>
                <a:uFillTx/>
                <a:latin typeface="Times New Roman" panose="02020603050405020304" pitchFamily="18" charset="0"/>
                <a:ea typeface="宋体" panose="02010600030101010101" pitchFamily="2" charset="-122"/>
              </a:rPr>
              <a:t>给</a:t>
            </a:r>
            <a:r>
              <a:rPr kumimoji="0" lang="ja-JP" altLang="en-US" sz="2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出列表</a:t>
            </a:r>
            <a:r>
              <a:rPr kumimoji="0" lang="en-US" altLang="zh-CN" sz="2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Q</a:t>
            </a:r>
            <a:r>
              <a:rPr kumimoji="0" lang="ja-JP" altLang="en-US" sz="2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和集合</a:t>
            </a:r>
            <a:r>
              <a:rPr kumimoji="0" lang="en-US" altLang="zh-CN" sz="2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S</a:t>
            </a:r>
            <a:r>
              <a:rPr kumimoji="0" lang="zh-CN" altLang="en-US" sz="2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a:t>
            </a:r>
            <a:r>
              <a:rPr kumimoji="0" lang="ja-JP" altLang="en-US" sz="2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演示算法执行过程</a:t>
            </a:r>
            <a:endParaRPr kumimoji="0" lang="el-GR" altLang="zh-CN" sz="2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49109018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幻灯片编号占位符 2">
            <a:extLst>
              <a:ext uri="{FF2B5EF4-FFF2-40B4-BE49-F238E27FC236}">
                <a16:creationId xmlns:a16="http://schemas.microsoft.com/office/drawing/2014/main" id="{E476CE76-447B-F540-B298-AFD4ACFF6CBA}"/>
              </a:ext>
            </a:extLst>
          </p:cNvPr>
          <p:cNvSpPr>
            <a:spLocks noGrp="1"/>
          </p:cNvSpPr>
          <p:nvPr>
            <p:ph type="sldNum" sz="quarter" idx="12"/>
          </p:nvPr>
        </p:nvSpPr>
        <p:spPr>
          <a:xfrm>
            <a:off x="8411674" y="6243638"/>
            <a:ext cx="5233987"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86C227F1-ADEF-5946-B5F3-53C866388DBC}" type="slidenum">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57</a:t>
            </a:fld>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12995" name="Text Box 3">
            <a:extLst>
              <a:ext uri="{FF2B5EF4-FFF2-40B4-BE49-F238E27FC236}">
                <a16:creationId xmlns:a16="http://schemas.microsoft.com/office/drawing/2014/main" id="{D8AB45CA-D733-0A45-AEB4-E50B9068E159}"/>
              </a:ext>
            </a:extLst>
          </p:cNvPr>
          <p:cNvSpPr txBox="1">
            <a:spLocks noChangeArrowheads="1"/>
          </p:cNvSpPr>
          <p:nvPr/>
        </p:nvSpPr>
        <p:spPr bwMode="auto">
          <a:xfrm>
            <a:off x="457200" y="2027238"/>
            <a:ext cx="441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rPr>
              <a:t>Initialize:</a:t>
            </a:r>
            <a:endParaRPr kumimoji="0" lang="el-GR" altLang="zh-CN" sz="2400" b="0" i="0" u="none" strike="noStrike" kern="120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endParaRPr>
          </a:p>
        </p:txBody>
      </p:sp>
      <p:pic>
        <p:nvPicPr>
          <p:cNvPr id="59396" name="Picture 5">
            <a:extLst>
              <a:ext uri="{FF2B5EF4-FFF2-40B4-BE49-F238E27FC236}">
                <a16:creationId xmlns:a16="http://schemas.microsoft.com/office/drawing/2014/main" id="{DF4099A8-CBBC-7344-A357-587E5FD99D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703638"/>
            <a:ext cx="27813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7" name="Picture 6">
            <a:extLst>
              <a:ext uri="{FF2B5EF4-FFF2-40B4-BE49-F238E27FC236}">
                <a16:creationId xmlns:a16="http://schemas.microsoft.com/office/drawing/2014/main" id="{BCF5DB0C-807C-724B-B7A1-D35F6241EE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6200" y="2422525"/>
            <a:ext cx="29241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8" name="Picture 7">
            <a:extLst>
              <a:ext uri="{FF2B5EF4-FFF2-40B4-BE49-F238E27FC236}">
                <a16:creationId xmlns:a16="http://schemas.microsoft.com/office/drawing/2014/main" id="{BB79F88F-E969-B143-9FC3-10928BE56F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5541963"/>
            <a:ext cx="828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2">
            <a:extLst>
              <a:ext uri="{FF2B5EF4-FFF2-40B4-BE49-F238E27FC236}">
                <a16:creationId xmlns:a16="http://schemas.microsoft.com/office/drawing/2014/main" id="{32EA2944-3F08-5247-AB3A-F0DA942C36DE}"/>
              </a:ext>
            </a:extLst>
          </p:cNvPr>
          <p:cNvSpPr txBox="1">
            <a:spLocks noChangeArrowheads="1"/>
          </p:cNvSpPr>
          <p:nvPr/>
        </p:nvSpPr>
        <p:spPr bwMode="auto">
          <a:xfrm>
            <a:off x="1178170" y="925512"/>
            <a:ext cx="73914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4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课堂练习</a:t>
            </a:r>
            <a:endParaRPr kumimoji="0" lang="en-US" altLang="zh-CN" sz="4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81389305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幻灯片编号占位符 2">
            <a:extLst>
              <a:ext uri="{FF2B5EF4-FFF2-40B4-BE49-F238E27FC236}">
                <a16:creationId xmlns:a16="http://schemas.microsoft.com/office/drawing/2014/main" id="{7A79F214-5B91-494C-B545-90E81430A60D}"/>
              </a:ext>
            </a:extLst>
          </p:cNvPr>
          <p:cNvSpPr>
            <a:spLocks noGrp="1"/>
          </p:cNvSpPr>
          <p:nvPr>
            <p:ph type="sldNum" sz="quarter" idx="12"/>
          </p:nvPr>
        </p:nvSpPr>
        <p:spPr>
          <a:xfrm>
            <a:off x="8212382" y="6189663"/>
            <a:ext cx="5233987"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A82CD2DA-5CFA-194C-8DB4-BF708AC57B4C}" type="slidenum">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58</a:t>
            </a:fld>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pic>
        <p:nvPicPr>
          <p:cNvPr id="214023" name="Picture 7">
            <a:extLst>
              <a:ext uri="{FF2B5EF4-FFF2-40B4-BE49-F238E27FC236}">
                <a16:creationId xmlns:a16="http://schemas.microsoft.com/office/drawing/2014/main" id="{ACBDF041-86A6-9949-A197-07635EBDC6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065338"/>
            <a:ext cx="305752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0" name="Picture 8">
            <a:extLst>
              <a:ext uri="{FF2B5EF4-FFF2-40B4-BE49-F238E27FC236}">
                <a16:creationId xmlns:a16="http://schemas.microsoft.com/office/drawing/2014/main" id="{A0532795-B140-9049-B7EF-18F0B7DAAA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788" y="3832225"/>
            <a:ext cx="270510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1" name="Picture 9">
            <a:extLst>
              <a:ext uri="{FF2B5EF4-FFF2-40B4-BE49-F238E27FC236}">
                <a16:creationId xmlns:a16="http://schemas.microsoft.com/office/drawing/2014/main" id="{95554F0B-218C-F64D-A4A1-EC622483EE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2422525"/>
            <a:ext cx="287655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Picture 10">
            <a:extLst>
              <a:ext uri="{FF2B5EF4-FFF2-40B4-BE49-F238E27FC236}">
                <a16:creationId xmlns:a16="http://schemas.microsoft.com/office/drawing/2014/main" id="{2EF78ADC-EA87-BE41-A2D9-8037501863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5646738"/>
            <a:ext cx="108585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2">
            <a:extLst>
              <a:ext uri="{FF2B5EF4-FFF2-40B4-BE49-F238E27FC236}">
                <a16:creationId xmlns:a16="http://schemas.microsoft.com/office/drawing/2014/main" id="{B1D18D3B-B4CD-3F46-8625-B29FAF72BF23}"/>
              </a:ext>
            </a:extLst>
          </p:cNvPr>
          <p:cNvSpPr txBox="1">
            <a:spLocks noChangeArrowheads="1"/>
          </p:cNvSpPr>
          <p:nvPr/>
        </p:nvSpPr>
        <p:spPr bwMode="auto">
          <a:xfrm>
            <a:off x="1178170" y="925512"/>
            <a:ext cx="73914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4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课堂练习</a:t>
            </a:r>
            <a:endParaRPr kumimoji="0" lang="en-US" altLang="zh-CN" sz="4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21444650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幻灯片编号占位符 2">
            <a:extLst>
              <a:ext uri="{FF2B5EF4-FFF2-40B4-BE49-F238E27FC236}">
                <a16:creationId xmlns:a16="http://schemas.microsoft.com/office/drawing/2014/main" id="{B7E09AA5-69F4-0640-BE22-6034D1885DDD}"/>
              </a:ext>
            </a:extLst>
          </p:cNvPr>
          <p:cNvSpPr>
            <a:spLocks noGrp="1"/>
          </p:cNvSpPr>
          <p:nvPr>
            <p:ph type="sldNum" sz="quarter" idx="12"/>
          </p:nvPr>
        </p:nvSpPr>
        <p:spPr>
          <a:xfrm>
            <a:off x="8470290" y="6164263"/>
            <a:ext cx="5233987"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E282EE50-AE7A-2347-83BD-1A4E38590626}" type="slidenum">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59</a:t>
            </a:fld>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pic>
        <p:nvPicPr>
          <p:cNvPr id="61444" name="Picture 7">
            <a:extLst>
              <a:ext uri="{FF2B5EF4-FFF2-40B4-BE49-F238E27FC236}">
                <a16:creationId xmlns:a16="http://schemas.microsoft.com/office/drawing/2014/main" id="{221D20AA-8542-254E-B789-109A283436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975" y="3811588"/>
            <a:ext cx="2743200" cy="117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5" name="Picture 8">
            <a:extLst>
              <a:ext uri="{FF2B5EF4-FFF2-40B4-BE49-F238E27FC236}">
                <a16:creationId xmlns:a16="http://schemas.microsoft.com/office/drawing/2014/main" id="{C18F6482-10E8-2246-BE8F-3E09147080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1588" y="2454275"/>
            <a:ext cx="3057525"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6" name="Picture 10">
            <a:extLst>
              <a:ext uri="{FF2B5EF4-FFF2-40B4-BE49-F238E27FC236}">
                <a16:creationId xmlns:a16="http://schemas.microsoft.com/office/drawing/2014/main" id="{E39E04A7-1CE0-4F45-8767-A40F2EDD7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5621338"/>
            <a:ext cx="108585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2">
            <a:extLst>
              <a:ext uri="{FF2B5EF4-FFF2-40B4-BE49-F238E27FC236}">
                <a16:creationId xmlns:a16="http://schemas.microsoft.com/office/drawing/2014/main" id="{B2E34C52-B76D-B343-B073-24E745FD5B24}"/>
              </a:ext>
            </a:extLst>
          </p:cNvPr>
          <p:cNvSpPr txBox="1">
            <a:spLocks noChangeArrowheads="1"/>
          </p:cNvSpPr>
          <p:nvPr/>
        </p:nvSpPr>
        <p:spPr bwMode="auto">
          <a:xfrm>
            <a:off x="1178170" y="925512"/>
            <a:ext cx="73914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4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课堂练习</a:t>
            </a:r>
            <a:endParaRPr kumimoji="0" lang="en-US" altLang="zh-CN" sz="4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endParaRPr>
          </a:p>
        </p:txBody>
      </p:sp>
      <p:sp>
        <p:nvSpPr>
          <p:cNvPr id="9" name="Text Box 3">
            <a:extLst>
              <a:ext uri="{FF2B5EF4-FFF2-40B4-BE49-F238E27FC236}">
                <a16:creationId xmlns:a16="http://schemas.microsoft.com/office/drawing/2014/main" id="{67040571-AD7B-7145-ACA1-D9689D1497DD}"/>
              </a:ext>
            </a:extLst>
          </p:cNvPr>
          <p:cNvSpPr txBox="1">
            <a:spLocks noChangeArrowheads="1"/>
          </p:cNvSpPr>
          <p:nvPr/>
        </p:nvSpPr>
        <p:spPr bwMode="auto">
          <a:xfrm>
            <a:off x="457200" y="2039938"/>
            <a:ext cx="4419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smtClean="0">
                <a:ln>
                  <a:noFill/>
                </a:ln>
                <a:solidFill>
                  <a:srgbClr val="000066"/>
                </a:solidFill>
                <a:effectLst/>
                <a:uLnTx/>
                <a:uFillTx/>
                <a:latin typeface="Times New Roman" panose="02020603050405020304" pitchFamily="18" charset="0"/>
                <a:ea typeface="宋体" panose="02010600030101010101" pitchFamily="2" charset="-122"/>
              </a:rPr>
              <a:t>Relax all edges leaving </a:t>
            </a:r>
            <a:r>
              <a:rPr kumimoji="0" lang="en-US" altLang="zh-CN" sz="2400" b="0" i="0" u="none" strike="noStrike" kern="1200" cap="none" spc="0" normalizeH="0" baseline="0" noProof="0" dirty="0" smtClean="0">
                <a:ln>
                  <a:noFill/>
                </a:ln>
                <a:solidFill>
                  <a:srgbClr val="003300"/>
                </a:solidFill>
                <a:effectLst/>
                <a:uLnTx/>
                <a:uFillTx/>
                <a:latin typeface="Times New Roman" panose="02020603050405020304" pitchFamily="18" charset="0"/>
                <a:ea typeface="宋体" panose="02010600030101010101" pitchFamily="2" charset="-122"/>
              </a:rPr>
              <a:t>A </a:t>
            </a:r>
            <a:r>
              <a:rPr kumimoji="0" lang="en-US" altLang="zh-CN" sz="2400" b="0" i="0" u="none" strike="noStrike" kern="1200" cap="none" spc="0" normalizeH="0" baseline="0" noProof="0" dirty="0" smtClean="0">
                <a:ln>
                  <a:noFill/>
                </a:ln>
                <a:solidFill>
                  <a:srgbClr val="000066"/>
                </a:solidFill>
                <a:effectLst/>
                <a:uLnTx/>
                <a:uFillTx/>
                <a:latin typeface="Times New Roman" panose="02020603050405020304" pitchFamily="18" charset="0"/>
                <a:ea typeface="宋体" panose="02010600030101010101" pitchFamily="2" charset="-122"/>
              </a:rPr>
              <a:t>:</a:t>
            </a:r>
          </a:p>
        </p:txBody>
      </p:sp>
    </p:spTree>
    <p:extLst>
      <p:ext uri="{BB962C8B-B14F-4D97-AF65-F5344CB8AC3E}">
        <p14:creationId xmlns:p14="http://schemas.microsoft.com/office/powerpoint/2010/main" val="3663534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标题 1">
            <a:extLst>
              <a:ext uri="{FF2B5EF4-FFF2-40B4-BE49-F238E27FC236}">
                <a16:creationId xmlns:a16="http://schemas.microsoft.com/office/drawing/2014/main" id="{C11D7E6F-B9C9-9742-B0ED-6E2ED3C591F0}"/>
              </a:ext>
            </a:extLst>
          </p:cNvPr>
          <p:cNvSpPr>
            <a:spLocks noGrp="1"/>
          </p:cNvSpPr>
          <p:nvPr>
            <p:ph type="title"/>
          </p:nvPr>
        </p:nvSpPr>
        <p:spPr/>
        <p:txBody>
          <a:bodyPr/>
          <a:lstStyle/>
          <a:p>
            <a:pPr eaLnBrk="1" hangingPunct="1"/>
            <a:r>
              <a:rPr lang="zh-CN" altLang="en-US" dirty="0"/>
              <a:t>贪心算法的正确性</a:t>
            </a:r>
          </a:p>
        </p:txBody>
      </p:sp>
      <p:sp>
        <p:nvSpPr>
          <p:cNvPr id="39938" name="幻灯片编号占位符 3">
            <a:extLst>
              <a:ext uri="{FF2B5EF4-FFF2-40B4-BE49-F238E27FC236}">
                <a16:creationId xmlns:a16="http://schemas.microsoft.com/office/drawing/2014/main" id="{7ECCEBA5-EDE5-2947-809E-90A2DAD48FFA}"/>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BB6A25B-F35E-F549-A345-5018FFCD89A5}"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
        <p:nvSpPr>
          <p:cNvPr id="39939" name="Rectangle 3">
            <a:extLst>
              <a:ext uri="{FF2B5EF4-FFF2-40B4-BE49-F238E27FC236}">
                <a16:creationId xmlns:a16="http://schemas.microsoft.com/office/drawing/2014/main" id="{9745F096-5C8D-1E4D-8D43-4C9DAA27D704}"/>
              </a:ext>
            </a:extLst>
          </p:cNvPr>
          <p:cNvSpPr txBox="1">
            <a:spLocks noChangeArrowheads="1"/>
          </p:cNvSpPr>
          <p:nvPr/>
        </p:nvSpPr>
        <p:spPr bwMode="auto">
          <a:xfrm>
            <a:off x="624366" y="1965474"/>
            <a:ext cx="8461375" cy="4735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lvl="0" eaLnBrk="1" hangingPunct="1">
              <a:buClr>
                <a:srgbClr val="3333CC"/>
              </a:buClr>
              <a:defRPr/>
            </a:pPr>
            <a:r>
              <a:rPr lang="zh-CN" altLang="en-US" sz="3000" b="1" dirty="0" smtClean="0">
                <a:solidFill>
                  <a:srgbClr val="A60021"/>
                </a:solidFill>
                <a:latin typeface="Arial" panose="020B0604020202020204" pitchFamily="34" charset="0"/>
              </a:rPr>
              <a:t>贪心算法可用的条件</a:t>
            </a:r>
            <a:endParaRPr lang="en-US" altLang="zh-CN" sz="3000" b="1" dirty="0">
              <a:solidFill>
                <a:srgbClr val="00339B"/>
              </a:solidFill>
              <a:latin typeface="Arial" panose="020B0604020202020204" pitchFamily="34" charset="0"/>
            </a:endParaRPr>
          </a:p>
          <a:p>
            <a:pPr lvl="1" eaLnBrk="1" hangingPunct="1">
              <a:buClr>
                <a:srgbClr val="FF0000"/>
              </a:buClr>
              <a:defRPr/>
            </a:pPr>
            <a:r>
              <a:rPr lang="zh-CN" altLang="en-US" sz="2600" dirty="0" smtClean="0">
                <a:solidFill>
                  <a:srgbClr val="000000"/>
                </a:solidFill>
                <a:latin typeface="Arial" panose="020B0604020202020204" pitchFamily="34" charset="0"/>
              </a:rPr>
              <a:t>最</a:t>
            </a:r>
            <a:r>
              <a:rPr lang="zh-CN" altLang="en-US" sz="2600" dirty="0">
                <a:solidFill>
                  <a:srgbClr val="000000"/>
                </a:solidFill>
                <a:latin typeface="Arial" panose="020B0604020202020204" pitchFamily="34" charset="0"/>
              </a:rPr>
              <a:t>优</a:t>
            </a:r>
            <a:r>
              <a:rPr lang="zh-CN" altLang="en-US" sz="2600" dirty="0" smtClean="0">
                <a:solidFill>
                  <a:srgbClr val="000000"/>
                </a:solidFill>
                <a:latin typeface="Arial" panose="020B0604020202020204" pitchFamily="34" charset="0"/>
              </a:rPr>
              <a:t>子结构</a:t>
            </a:r>
            <a:endParaRPr lang="en-US" altLang="zh-CN" sz="2600" dirty="0" smtClean="0">
              <a:solidFill>
                <a:srgbClr val="000000"/>
              </a:solidFill>
              <a:latin typeface="Arial" panose="020B0604020202020204" pitchFamily="34" charset="0"/>
            </a:endParaRPr>
          </a:p>
          <a:p>
            <a:pPr lvl="1" eaLnBrk="1" hangingPunct="1">
              <a:buClr>
                <a:srgbClr val="FF0000"/>
              </a:buClr>
              <a:defRPr/>
            </a:pPr>
            <a:r>
              <a:rPr kumimoji="0" lang="zh-CN" altLang="en-US" sz="2600" dirty="0">
                <a:solidFill>
                  <a:srgbClr val="000000"/>
                </a:solidFill>
                <a:latin typeface="Arial" panose="020B0604020202020204" pitchFamily="34" charset="0"/>
                <a:ea typeface="SimSun" panose="02010600030101010101" pitchFamily="2" charset="-122"/>
              </a:rPr>
              <a:t>贪心选择</a:t>
            </a:r>
            <a:endParaRPr lang="en-US" altLang="zh-CN" sz="3000" b="1" dirty="0" smtClean="0">
              <a:solidFill>
                <a:srgbClr val="A60021"/>
              </a:solidFill>
              <a:latin typeface="Arial" panose="020B0604020202020204" pitchFamily="34" charset="0"/>
            </a:endParaRPr>
          </a:p>
          <a:p>
            <a:pPr lvl="0" eaLnBrk="1" hangingPunct="1">
              <a:buClr>
                <a:srgbClr val="3333CC"/>
              </a:buClr>
              <a:defRPr/>
            </a:pPr>
            <a:r>
              <a:rPr lang="zh-CN" altLang="en-US" sz="3000" b="1" dirty="0" smtClean="0">
                <a:solidFill>
                  <a:srgbClr val="A60021"/>
                </a:solidFill>
                <a:latin typeface="Arial" panose="020B0604020202020204" pitchFamily="34" charset="0"/>
              </a:rPr>
              <a:t>最</a:t>
            </a:r>
            <a:r>
              <a:rPr kumimoji="1" lang="zh-CN" altLang="en-US" sz="3000" b="1" i="0" u="none" strike="noStrike" kern="1200" cap="none" spc="0" normalizeH="0" baseline="0" noProof="0" dirty="0">
                <a:ln>
                  <a:noFill/>
                </a:ln>
                <a:solidFill>
                  <a:srgbClr val="A60021"/>
                </a:solidFill>
                <a:effectLst/>
                <a:uLnTx/>
                <a:uFillTx/>
                <a:latin typeface="Arial" panose="020B0604020202020204" pitchFamily="34" charset="0"/>
                <a:ea typeface="宋体" panose="02010600030101010101" pitchFamily="2" charset="-122"/>
              </a:rPr>
              <a:t>优</a:t>
            </a:r>
            <a:r>
              <a:rPr kumimoji="1" lang="zh-CN" altLang="en-US" sz="3000" b="1" i="0" u="none" strike="noStrike" kern="1200" cap="none" spc="0" normalizeH="0" baseline="0" noProof="0" dirty="0" smtClean="0">
                <a:ln>
                  <a:noFill/>
                </a:ln>
                <a:solidFill>
                  <a:srgbClr val="A60021"/>
                </a:solidFill>
                <a:effectLst/>
                <a:uLnTx/>
                <a:uFillTx/>
                <a:latin typeface="Arial" panose="020B0604020202020204" pitchFamily="34" charset="0"/>
                <a:ea typeface="宋体" panose="02010600030101010101" pitchFamily="2" charset="-122"/>
              </a:rPr>
              <a:t>子结构</a:t>
            </a:r>
            <a:endParaRPr kumimoji="1" lang="en-US" altLang="zh-CN" sz="3000" b="1" i="0" u="none" strike="noStrike" kern="1200" cap="none" spc="0" normalizeH="0" baseline="0" noProof="0" dirty="0">
              <a:ln>
                <a:noFill/>
              </a:ln>
              <a:solidFill>
                <a:srgbClr val="00339B"/>
              </a:solidFill>
              <a:effectLst/>
              <a:uLnTx/>
              <a:uFillTx/>
              <a:latin typeface="Arial" panose="020B0604020202020204" pitchFamily="34" charset="0"/>
              <a:ea typeface="宋体" panose="02010600030101010101" pitchFamily="2" charset="-122"/>
            </a:endParaRPr>
          </a:p>
          <a:p>
            <a:pPr lvl="1" eaLnBrk="1" hangingPunct="1">
              <a:buClr>
                <a:srgbClr val="FF0000"/>
              </a:buClr>
              <a:defRPr/>
            </a:pPr>
            <a:r>
              <a:rPr lang="zh-CN" altLang="en-US" sz="2600" dirty="0" smtClean="0">
                <a:solidFill>
                  <a:srgbClr val="000000"/>
                </a:solidFill>
                <a:latin typeface="Arial" panose="020B0604020202020204" pitchFamily="34" charset="0"/>
              </a:rPr>
              <a:t>指</a:t>
            </a:r>
            <a:r>
              <a:rPr lang="zh-CN" altLang="en-US" sz="2600" b="1" dirty="0" smtClean="0">
                <a:solidFill>
                  <a:srgbClr val="C00000"/>
                </a:solidFill>
                <a:latin typeface="Arial" panose="020B0604020202020204" pitchFamily="34" charset="0"/>
              </a:rPr>
              <a:t>问题</a:t>
            </a:r>
            <a:r>
              <a:rPr lang="zh-CN" altLang="en-US" sz="2600" b="1" dirty="0">
                <a:solidFill>
                  <a:srgbClr val="C00000"/>
                </a:solidFill>
                <a:latin typeface="Arial" panose="020B0604020202020204" pitchFamily="34" charset="0"/>
              </a:rPr>
              <a:t>的最优解包含子问题的</a:t>
            </a:r>
            <a:r>
              <a:rPr lang="zh-CN" altLang="en-US" sz="2600" b="1" dirty="0" smtClean="0">
                <a:solidFill>
                  <a:srgbClr val="C00000"/>
                </a:solidFill>
                <a:latin typeface="Arial" panose="020B0604020202020204" pitchFamily="34" charset="0"/>
              </a:rPr>
              <a:t>最优解</a:t>
            </a:r>
            <a:endParaRPr lang="en-US" altLang="zh-CN" sz="2600" b="1" dirty="0" smtClean="0">
              <a:solidFill>
                <a:srgbClr val="C00000"/>
              </a:solidFill>
              <a:latin typeface="Arial" panose="020B0604020202020204" pitchFamily="34" charset="0"/>
            </a:endParaRPr>
          </a:p>
          <a:p>
            <a:pPr lvl="1" eaLnBrk="1" hangingPunct="1">
              <a:buClr>
                <a:srgbClr val="FF0000"/>
              </a:buClr>
              <a:defRPr/>
            </a:pPr>
            <a:r>
              <a:rPr lang="zh-CN" altLang="en-US" sz="2600" dirty="0" smtClean="0">
                <a:latin typeface="Arial" panose="020B0604020202020204" pitchFamily="34" charset="0"/>
              </a:rPr>
              <a:t>最优解去掉贪心选择选出</a:t>
            </a:r>
            <a:r>
              <a:rPr lang="zh-CN" altLang="en-US" sz="2600" dirty="0">
                <a:latin typeface="Arial" panose="020B0604020202020204" pitchFamily="34" charset="0"/>
              </a:rPr>
              <a:t>来的局部最优解，剩下的部分是它所对应子问题的优化解</a:t>
            </a:r>
            <a:endParaRPr lang="en-US" altLang="zh-CN" sz="2600" dirty="0" smtClean="0">
              <a:latin typeface="Arial" panose="020B0604020202020204" pitchFamily="34" charset="0"/>
            </a:endParaRPr>
          </a:p>
          <a:p>
            <a:pPr lvl="1" eaLnBrk="1" hangingPunct="1">
              <a:buClr>
                <a:srgbClr val="FF0000"/>
              </a:buClr>
              <a:defRPr/>
            </a:pPr>
            <a:r>
              <a:rPr lang="zh-CN" altLang="en-US" sz="2600" dirty="0" smtClean="0">
                <a:solidFill>
                  <a:srgbClr val="000000"/>
                </a:solidFill>
                <a:latin typeface="Arial" panose="020B0604020202020204" pitchFamily="34" charset="0"/>
              </a:rPr>
              <a:t>反证法</a:t>
            </a:r>
            <a:r>
              <a:rPr lang="zh-CN" altLang="en-US" sz="2600" dirty="0" smtClean="0">
                <a:solidFill>
                  <a:srgbClr val="000000"/>
                </a:solidFill>
              </a:rPr>
              <a:t>：</a:t>
            </a:r>
            <a:r>
              <a:rPr lang="zh-CN" altLang="en-US" sz="2600" dirty="0" smtClean="0">
                <a:solidFill>
                  <a:srgbClr val="000000"/>
                </a:solidFill>
                <a:latin typeface="Arial" panose="020B0604020202020204" pitchFamily="34" charset="0"/>
              </a:rPr>
              <a:t>假设</a:t>
            </a:r>
            <a:r>
              <a:rPr kumimoji="1" lang="zh-CN" altLang="en-US" sz="26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最优解</a:t>
            </a:r>
            <a:r>
              <a:rPr kumimoji="1" lang="en-US" altLang="zh-CN" sz="2600" b="0" i="1" u="none" strike="noStrike" kern="1200" cap="none" spc="0" normalizeH="0" baseline="0" noProof="0" dirty="0">
                <a:ln>
                  <a:noFill/>
                </a:ln>
                <a:solidFill>
                  <a:srgbClr val="006500"/>
                </a:solidFill>
                <a:effectLst/>
                <a:uLnTx/>
                <a:uFillTx/>
                <a:latin typeface="Tahoma" panose="020B0604030504040204" pitchFamily="34" charset="0"/>
                <a:ea typeface="宋体" panose="02010600030101010101" pitchFamily="2" charset="-122"/>
              </a:rPr>
              <a:t>A </a:t>
            </a:r>
            <a:r>
              <a:rPr kumimoji="1" lang="zh-CN" altLang="en-US" sz="26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包含</a:t>
            </a:r>
            <a:r>
              <a:rPr kumimoji="1" lang="en-US" altLang="zh-CN" sz="26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 </a:t>
            </a:r>
            <a:r>
              <a:rPr kumimoji="1" lang="en-US" altLang="zh-CN" sz="2600" b="0" i="1" u="none" strike="noStrike" kern="1200" cap="none" spc="0" normalizeH="0" baseline="0" noProof="0" dirty="0">
                <a:ln>
                  <a:noFill/>
                </a:ln>
                <a:solidFill>
                  <a:srgbClr val="006500"/>
                </a:solidFill>
                <a:effectLst/>
                <a:uLnTx/>
                <a:uFillTx/>
                <a:latin typeface="Tahoma" panose="020B0604030504040204" pitchFamily="34" charset="0"/>
                <a:ea typeface="宋体" panose="02010600030101010101" pitchFamily="2" charset="-122"/>
              </a:rPr>
              <a:t>s</a:t>
            </a:r>
            <a:r>
              <a:rPr kumimoji="1" lang="en-US" altLang="zh-CN" sz="2600" b="0" i="0" u="none" strike="noStrike" kern="1200" cap="none" spc="0" normalizeH="0" baseline="-25000" noProof="0" dirty="0">
                <a:ln>
                  <a:noFill/>
                </a:ln>
                <a:solidFill>
                  <a:srgbClr val="006500"/>
                </a:solidFill>
                <a:effectLst/>
                <a:uLnTx/>
                <a:uFillTx/>
                <a:latin typeface="Tahoma" panose="020B0604030504040204" pitchFamily="34" charset="0"/>
                <a:ea typeface="宋体" panose="02010600030101010101" pitchFamily="2" charset="-122"/>
              </a:rPr>
              <a:t>1</a:t>
            </a:r>
            <a:r>
              <a:rPr kumimoji="1" lang="en-US" altLang="zh-CN" sz="2600" b="0" i="0" u="none" strike="noStrike" kern="120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rPr>
              <a:t>, </a:t>
            </a:r>
            <a:r>
              <a:rPr kumimoji="1" lang="zh-CN" altLang="en-US" sz="2600" b="0" i="0" u="none" strike="noStrike" kern="120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rPr>
              <a:t>那么解集合</a:t>
            </a:r>
            <a:r>
              <a:rPr kumimoji="1" lang="en-US" altLang="zh-CN" sz="26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 </a:t>
            </a:r>
            <a:r>
              <a:rPr kumimoji="1" lang="en-US" altLang="zh-CN" sz="2600" b="0" i="1" u="none" strike="noStrike" kern="1200" cap="none" spc="0" normalizeH="0" baseline="0" noProof="0" dirty="0">
                <a:ln>
                  <a:noFill/>
                </a:ln>
                <a:solidFill>
                  <a:srgbClr val="006500"/>
                </a:solidFill>
                <a:effectLst/>
                <a:uLnTx/>
                <a:uFillTx/>
                <a:latin typeface="Tahoma" panose="020B0604030504040204" pitchFamily="34" charset="0"/>
                <a:ea typeface="宋体" panose="02010600030101010101" pitchFamily="2" charset="-122"/>
              </a:rPr>
              <a:t>A</a:t>
            </a:r>
            <a:r>
              <a:rPr kumimoji="1" lang="zh-CN" altLang="en-US" sz="2600" b="0" i="1" u="none" strike="noStrike" kern="1200" cap="none" spc="0" normalizeH="0" baseline="0" noProof="0" dirty="0">
                <a:ln>
                  <a:noFill/>
                </a:ln>
                <a:solidFill>
                  <a:srgbClr val="006500"/>
                </a:solidFill>
                <a:effectLst/>
                <a:uLnTx/>
                <a:uFillTx/>
                <a:latin typeface="Tahoma" panose="020B0604030504040204" pitchFamily="34" charset="0"/>
                <a:ea typeface="宋体" panose="02010600030101010101" pitchFamily="2" charset="-122"/>
              </a:rPr>
              <a:t>’</a:t>
            </a:r>
            <a:r>
              <a:rPr kumimoji="1" lang="en-US" altLang="zh-CN" sz="2600" b="0" i="1" u="none" strike="noStrike" kern="1200" cap="none" spc="0" normalizeH="0" baseline="0" noProof="0" dirty="0">
                <a:ln>
                  <a:noFill/>
                </a:ln>
                <a:solidFill>
                  <a:srgbClr val="006500"/>
                </a:solidFill>
                <a:effectLst/>
                <a:uLnTx/>
                <a:uFillTx/>
                <a:latin typeface="Tahoma" panose="020B0604030504040204" pitchFamily="34" charset="0"/>
                <a:ea typeface="宋体" panose="02010600030101010101" pitchFamily="2" charset="-122"/>
              </a:rPr>
              <a:t> </a:t>
            </a:r>
            <a:r>
              <a:rPr kumimoji="1" lang="en-US" altLang="zh-CN" sz="2600" b="0" i="0" u="none" strike="noStrike" kern="1200" cap="none" spc="0" normalizeH="0" baseline="0" noProof="0" dirty="0">
                <a:ln>
                  <a:noFill/>
                </a:ln>
                <a:solidFill>
                  <a:srgbClr val="006500"/>
                </a:solidFill>
                <a:effectLst/>
                <a:uLnTx/>
                <a:uFillTx/>
                <a:latin typeface="Tahoma" panose="020B0604030504040204" pitchFamily="34" charset="0"/>
                <a:ea typeface="宋体" panose="02010600030101010101" pitchFamily="2" charset="-122"/>
              </a:rPr>
              <a:t>= </a:t>
            </a:r>
            <a:r>
              <a:rPr kumimoji="1" lang="en-US" altLang="zh-CN" sz="2600" b="0" i="1" u="none" strike="noStrike" kern="1200" cap="none" spc="0" normalizeH="0" baseline="0" noProof="0" dirty="0">
                <a:ln>
                  <a:noFill/>
                </a:ln>
                <a:solidFill>
                  <a:srgbClr val="006500"/>
                </a:solidFill>
                <a:effectLst/>
                <a:uLnTx/>
                <a:uFillTx/>
                <a:latin typeface="Tahoma" panose="020B0604030504040204" pitchFamily="34" charset="0"/>
                <a:ea typeface="宋体" panose="02010600030101010101" pitchFamily="2" charset="-122"/>
              </a:rPr>
              <a:t>A </a:t>
            </a:r>
            <a:r>
              <a:rPr kumimoji="1" lang="en-US" altLang="zh-CN" sz="2600" b="0" i="0" u="none" strike="noStrike" kern="1200" cap="none" spc="0" normalizeH="0" baseline="0" noProof="0" dirty="0">
                <a:ln>
                  <a:noFill/>
                </a:ln>
                <a:solidFill>
                  <a:srgbClr val="006500"/>
                </a:solidFill>
                <a:effectLst/>
                <a:uLnTx/>
                <a:uFillTx/>
                <a:latin typeface="Tahoma" panose="020B0604030504040204" pitchFamily="34" charset="0"/>
                <a:ea typeface="宋体" panose="02010600030101010101" pitchFamily="2" charset="-122"/>
              </a:rPr>
              <a:t>- {</a:t>
            </a:r>
            <a:r>
              <a:rPr kumimoji="1" lang="en-US" altLang="zh-CN" sz="2600" b="0" i="1" u="none" strike="noStrike" kern="1200" cap="none" spc="0" normalizeH="0" baseline="0" noProof="0" dirty="0">
                <a:ln>
                  <a:noFill/>
                </a:ln>
                <a:solidFill>
                  <a:srgbClr val="006500"/>
                </a:solidFill>
                <a:effectLst/>
                <a:uLnTx/>
                <a:uFillTx/>
                <a:latin typeface="Tahoma" panose="020B0604030504040204" pitchFamily="34" charset="0"/>
                <a:ea typeface="宋体" panose="02010600030101010101" pitchFamily="2" charset="-122"/>
              </a:rPr>
              <a:t>s</a:t>
            </a:r>
            <a:r>
              <a:rPr kumimoji="1" lang="en-US" altLang="zh-CN" sz="2600" b="0" i="0" u="none" strike="noStrike" kern="1200" cap="none" spc="0" normalizeH="0" baseline="-25000" noProof="0" dirty="0">
                <a:ln>
                  <a:noFill/>
                </a:ln>
                <a:solidFill>
                  <a:srgbClr val="006500"/>
                </a:solidFill>
                <a:effectLst/>
                <a:uLnTx/>
                <a:uFillTx/>
                <a:latin typeface="Tahoma" panose="020B0604030504040204" pitchFamily="34" charset="0"/>
                <a:ea typeface="宋体" panose="02010600030101010101" pitchFamily="2" charset="-122"/>
              </a:rPr>
              <a:t>1</a:t>
            </a:r>
            <a:r>
              <a:rPr kumimoji="1" lang="en-US" altLang="zh-CN" sz="2600" b="0" i="0" u="none" strike="noStrike" kern="1200" cap="none" spc="0" normalizeH="0" baseline="0" noProof="0" dirty="0">
                <a:ln>
                  <a:noFill/>
                </a:ln>
                <a:solidFill>
                  <a:srgbClr val="006500"/>
                </a:solidFill>
                <a:effectLst/>
                <a:uLnTx/>
                <a:uFillTx/>
                <a:latin typeface="Tahoma" panose="020B0604030504040204" pitchFamily="34" charset="0"/>
                <a:ea typeface="宋体" panose="02010600030101010101" pitchFamily="2" charset="-122"/>
              </a:rPr>
              <a:t>} </a:t>
            </a:r>
            <a:r>
              <a:rPr kumimoji="1" lang="zh-CN" altLang="en-US" sz="26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是一个更小的问题（不包含</a:t>
            </a:r>
            <a:r>
              <a:rPr kumimoji="1" lang="en-US" altLang="zh-CN" sz="2600" b="0" i="1" u="none" strike="noStrike" kern="1200" cap="none" spc="0" normalizeH="0" baseline="0" noProof="0" dirty="0">
                <a:ln>
                  <a:noFill/>
                </a:ln>
                <a:solidFill>
                  <a:srgbClr val="006500"/>
                </a:solidFill>
                <a:effectLst/>
                <a:uLnTx/>
                <a:uFillTx/>
                <a:latin typeface="Tahoma" panose="020B0604030504040204" pitchFamily="34" charset="0"/>
                <a:ea typeface="宋体" panose="02010600030101010101" pitchFamily="2" charset="-122"/>
              </a:rPr>
              <a:t>s</a:t>
            </a:r>
            <a:r>
              <a:rPr kumimoji="1" lang="en-US" altLang="zh-CN" sz="2600" b="0" i="0" u="none" strike="noStrike" kern="1200" cap="none" spc="0" normalizeH="0" baseline="-25000" noProof="0" dirty="0">
                <a:ln>
                  <a:noFill/>
                </a:ln>
                <a:solidFill>
                  <a:srgbClr val="006500"/>
                </a:solidFill>
                <a:effectLst/>
                <a:uLnTx/>
                <a:uFillTx/>
                <a:latin typeface="Tahoma" panose="020B0604030504040204" pitchFamily="34" charset="0"/>
                <a:ea typeface="宋体" panose="02010600030101010101" pitchFamily="2" charset="-122"/>
              </a:rPr>
              <a:t>1</a:t>
            </a:r>
            <a:r>
              <a:rPr kumimoji="1" lang="zh-CN" altLang="en-US" sz="26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）的</a:t>
            </a:r>
            <a:r>
              <a:rPr kumimoji="1" lang="zh-CN" altLang="en-US" sz="2600" b="0" i="0" u="none" strike="noStrike" kern="120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最优解</a:t>
            </a:r>
            <a:endParaRPr kumimoji="1" lang="en-US" altLang="zh-CN" sz="2600" b="0" i="0" u="none" strike="noStrike" kern="120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67382567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幻灯片编号占位符 2">
            <a:extLst>
              <a:ext uri="{FF2B5EF4-FFF2-40B4-BE49-F238E27FC236}">
                <a16:creationId xmlns:a16="http://schemas.microsoft.com/office/drawing/2014/main" id="{B880EA28-9BF4-8642-AD4E-FCFA269BB7FA}"/>
              </a:ext>
            </a:extLst>
          </p:cNvPr>
          <p:cNvSpPr>
            <a:spLocks noGrp="1"/>
          </p:cNvSpPr>
          <p:nvPr>
            <p:ph type="sldNum" sz="quarter" idx="12"/>
          </p:nvPr>
        </p:nvSpPr>
        <p:spPr>
          <a:xfrm>
            <a:off x="8353060" y="6142038"/>
            <a:ext cx="5233987"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5A3DE5A7-6E6C-CB45-9F5C-1BF57177E423}" type="slidenum">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60</a:t>
            </a:fld>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pic>
        <p:nvPicPr>
          <p:cNvPr id="216071" name="Picture 7">
            <a:extLst>
              <a:ext uri="{FF2B5EF4-FFF2-40B4-BE49-F238E27FC236}">
                <a16:creationId xmlns:a16="http://schemas.microsoft.com/office/drawing/2014/main" id="{6A7C18EE-C873-B74A-B4F9-C2027E46FB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50" y="2046288"/>
            <a:ext cx="2990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8" name="Picture 8">
            <a:extLst>
              <a:ext uri="{FF2B5EF4-FFF2-40B4-BE49-F238E27FC236}">
                <a16:creationId xmlns:a16="http://schemas.microsoft.com/office/drawing/2014/main" id="{2DCA3896-AE50-C844-A656-EDECBD196B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788" y="3879850"/>
            <a:ext cx="2647950"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9" name="Picture 9">
            <a:extLst>
              <a:ext uri="{FF2B5EF4-FFF2-40B4-BE49-F238E27FC236}">
                <a16:creationId xmlns:a16="http://schemas.microsoft.com/office/drawing/2014/main" id="{27F8F5AE-BDB8-934D-BBE9-3C3A70E71E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2538" y="2370138"/>
            <a:ext cx="3028950"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0" name="Picture 10">
            <a:extLst>
              <a:ext uri="{FF2B5EF4-FFF2-40B4-BE49-F238E27FC236}">
                <a16:creationId xmlns:a16="http://schemas.microsoft.com/office/drawing/2014/main" id="{18590A50-6D0D-314E-AC25-2196665DA2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5722938"/>
            <a:ext cx="117157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2">
            <a:extLst>
              <a:ext uri="{FF2B5EF4-FFF2-40B4-BE49-F238E27FC236}">
                <a16:creationId xmlns:a16="http://schemas.microsoft.com/office/drawing/2014/main" id="{83485FA2-49D9-2D40-8793-331944F00DAE}"/>
              </a:ext>
            </a:extLst>
          </p:cNvPr>
          <p:cNvSpPr txBox="1">
            <a:spLocks noChangeArrowheads="1"/>
          </p:cNvSpPr>
          <p:nvPr/>
        </p:nvSpPr>
        <p:spPr bwMode="auto">
          <a:xfrm>
            <a:off x="1178170" y="925512"/>
            <a:ext cx="73914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4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课堂练习</a:t>
            </a:r>
            <a:endParaRPr kumimoji="0" lang="en-US" altLang="zh-CN" sz="4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0130177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幻灯片编号占位符 2">
            <a:extLst>
              <a:ext uri="{FF2B5EF4-FFF2-40B4-BE49-F238E27FC236}">
                <a16:creationId xmlns:a16="http://schemas.microsoft.com/office/drawing/2014/main" id="{A36B2F85-A9C1-884F-82B3-60515F00691B}"/>
              </a:ext>
            </a:extLst>
          </p:cNvPr>
          <p:cNvSpPr>
            <a:spLocks noGrp="1"/>
          </p:cNvSpPr>
          <p:nvPr>
            <p:ph type="sldNum" sz="quarter" idx="12"/>
          </p:nvPr>
        </p:nvSpPr>
        <p:spPr>
          <a:xfrm>
            <a:off x="8364782" y="6278807"/>
            <a:ext cx="5233987"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5C846854-FD14-3746-BA3B-0EC424F7BF2C}" type="slidenum">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61</a:t>
            </a:fld>
            <a:endPar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17091" name="Text Box 3">
            <a:extLst>
              <a:ext uri="{FF2B5EF4-FFF2-40B4-BE49-F238E27FC236}">
                <a16:creationId xmlns:a16="http://schemas.microsoft.com/office/drawing/2014/main" id="{3805E402-8E78-3241-B6EA-BFEFDE622A81}"/>
              </a:ext>
            </a:extLst>
          </p:cNvPr>
          <p:cNvSpPr txBox="1">
            <a:spLocks noChangeArrowheads="1"/>
          </p:cNvSpPr>
          <p:nvPr/>
        </p:nvSpPr>
        <p:spPr bwMode="auto">
          <a:xfrm>
            <a:off x="457200" y="2052638"/>
            <a:ext cx="441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rPr>
              <a:t>Relax all edges leaving </a:t>
            </a:r>
            <a:r>
              <a:rPr kumimoji="0" lang="en-US" altLang="zh-CN" sz="2400" b="0" i="0" u="none" strike="noStrike" kern="1200" cap="none" spc="0" normalizeH="0" baseline="0" noProof="0">
                <a:ln>
                  <a:noFill/>
                </a:ln>
                <a:solidFill>
                  <a:srgbClr val="003300"/>
                </a:solidFill>
                <a:effectLst/>
                <a:uLnTx/>
                <a:uFillTx/>
                <a:latin typeface="Times New Roman" panose="02020603050405020304" pitchFamily="18" charset="0"/>
                <a:ea typeface="宋体" panose="02010600030101010101" pitchFamily="2" charset="-122"/>
              </a:rPr>
              <a:t>C </a:t>
            </a:r>
            <a:r>
              <a:rPr kumimoji="0" lang="en-US" altLang="zh-CN" sz="2400" b="0" i="0" u="none" strike="noStrike" kern="120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rPr>
              <a:t>:</a:t>
            </a:r>
            <a:endParaRPr kumimoji="0" lang="el-GR" altLang="zh-CN" sz="2400" b="0" i="0" u="none" strike="noStrike" kern="120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endParaRPr>
          </a:p>
        </p:txBody>
      </p:sp>
      <p:pic>
        <p:nvPicPr>
          <p:cNvPr id="63492" name="Picture 7">
            <a:extLst>
              <a:ext uri="{FF2B5EF4-FFF2-40B4-BE49-F238E27FC236}">
                <a16:creationId xmlns:a16="http://schemas.microsoft.com/office/drawing/2014/main" id="{EB5810FB-D9F5-5B4B-9BE9-CC8690F617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688" y="3790950"/>
            <a:ext cx="2724150"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3" name="Picture 8">
            <a:extLst>
              <a:ext uri="{FF2B5EF4-FFF2-40B4-BE49-F238E27FC236}">
                <a16:creationId xmlns:a16="http://schemas.microsoft.com/office/drawing/2014/main" id="{B261FF97-4833-A541-9160-536EB098B9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2063" y="2443163"/>
            <a:ext cx="30194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4" name="Picture 10">
            <a:extLst>
              <a:ext uri="{FF2B5EF4-FFF2-40B4-BE49-F238E27FC236}">
                <a16:creationId xmlns:a16="http://schemas.microsoft.com/office/drawing/2014/main" id="{35759A0F-5336-0C48-94EE-0FCAC5EB04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5710238"/>
            <a:ext cx="117157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2">
            <a:extLst>
              <a:ext uri="{FF2B5EF4-FFF2-40B4-BE49-F238E27FC236}">
                <a16:creationId xmlns:a16="http://schemas.microsoft.com/office/drawing/2014/main" id="{FA3B0941-885A-A442-9CB5-89BB34E06836}"/>
              </a:ext>
            </a:extLst>
          </p:cNvPr>
          <p:cNvSpPr txBox="1">
            <a:spLocks noChangeArrowheads="1"/>
          </p:cNvSpPr>
          <p:nvPr/>
        </p:nvSpPr>
        <p:spPr bwMode="auto">
          <a:xfrm>
            <a:off x="1178170" y="925512"/>
            <a:ext cx="73914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4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课堂练习</a:t>
            </a:r>
            <a:endParaRPr kumimoji="0" lang="en-US" altLang="zh-CN" sz="4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81704740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幻灯片编号占位符 2">
            <a:extLst>
              <a:ext uri="{FF2B5EF4-FFF2-40B4-BE49-F238E27FC236}">
                <a16:creationId xmlns:a16="http://schemas.microsoft.com/office/drawing/2014/main" id="{EA2945B5-BEB9-A24B-ABAB-8EF71AA722D1}"/>
              </a:ext>
            </a:extLst>
          </p:cNvPr>
          <p:cNvSpPr>
            <a:spLocks noGrp="1"/>
          </p:cNvSpPr>
          <p:nvPr>
            <p:ph type="sldNum" sz="quarter" idx="12"/>
          </p:nvPr>
        </p:nvSpPr>
        <p:spPr>
          <a:xfrm>
            <a:off x="8200659" y="6231915"/>
            <a:ext cx="5233987"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8A878261-238D-264B-926A-EFD6EF914A6C}" type="slidenum">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62</a:t>
            </a:fld>
            <a:endPar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pic>
        <p:nvPicPr>
          <p:cNvPr id="218115" name="Picture 3">
            <a:extLst>
              <a:ext uri="{FF2B5EF4-FFF2-40B4-BE49-F238E27FC236}">
                <a16:creationId xmlns:a16="http://schemas.microsoft.com/office/drawing/2014/main" id="{37466700-599D-5C4A-9614-E041A78099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976438"/>
            <a:ext cx="3000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6" name="Picture 4">
            <a:extLst>
              <a:ext uri="{FF2B5EF4-FFF2-40B4-BE49-F238E27FC236}">
                <a16:creationId xmlns:a16="http://schemas.microsoft.com/office/drawing/2014/main" id="{1B752331-7047-1E4A-A6E9-5873F968B5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263" y="3848100"/>
            <a:ext cx="2657475"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Picture 5">
            <a:extLst>
              <a:ext uri="{FF2B5EF4-FFF2-40B4-BE49-F238E27FC236}">
                <a16:creationId xmlns:a16="http://schemas.microsoft.com/office/drawing/2014/main" id="{46470963-1C3F-8D4F-9ADB-6CEC292AA2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2462213"/>
            <a:ext cx="3000375"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8" name="Picture 6">
            <a:extLst>
              <a:ext uri="{FF2B5EF4-FFF2-40B4-BE49-F238E27FC236}">
                <a16:creationId xmlns:a16="http://schemas.microsoft.com/office/drawing/2014/main" id="{D2FCB964-BD0A-9C49-97FE-FF62459D80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8700" y="5729288"/>
            <a:ext cx="14668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2">
            <a:extLst>
              <a:ext uri="{FF2B5EF4-FFF2-40B4-BE49-F238E27FC236}">
                <a16:creationId xmlns:a16="http://schemas.microsoft.com/office/drawing/2014/main" id="{FF88D853-A837-2046-9E38-27FAFDF34575}"/>
              </a:ext>
            </a:extLst>
          </p:cNvPr>
          <p:cNvSpPr txBox="1">
            <a:spLocks noChangeArrowheads="1"/>
          </p:cNvSpPr>
          <p:nvPr/>
        </p:nvSpPr>
        <p:spPr bwMode="auto">
          <a:xfrm>
            <a:off x="1178170" y="925512"/>
            <a:ext cx="73914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4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课堂练习</a:t>
            </a:r>
            <a:endParaRPr kumimoji="0" lang="en-US" altLang="zh-CN" sz="4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16818343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幻灯片编号占位符 2">
            <a:extLst>
              <a:ext uri="{FF2B5EF4-FFF2-40B4-BE49-F238E27FC236}">
                <a16:creationId xmlns:a16="http://schemas.microsoft.com/office/drawing/2014/main" id="{ECFEAF13-06F4-1543-83E1-BA117947C59E}"/>
              </a:ext>
            </a:extLst>
          </p:cNvPr>
          <p:cNvSpPr>
            <a:spLocks noGrp="1"/>
          </p:cNvSpPr>
          <p:nvPr>
            <p:ph type="sldNum" sz="quarter" idx="12"/>
          </p:nvPr>
        </p:nvSpPr>
        <p:spPr>
          <a:xfrm>
            <a:off x="8423398" y="6097588"/>
            <a:ext cx="5233987"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E4E4A62C-2D7E-2746-B092-39F81F1983D5}" type="slidenum">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63</a:t>
            </a:fld>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19139" name="Text Box 3">
            <a:extLst>
              <a:ext uri="{FF2B5EF4-FFF2-40B4-BE49-F238E27FC236}">
                <a16:creationId xmlns:a16="http://schemas.microsoft.com/office/drawing/2014/main" id="{22A9B43D-38F7-8448-B5EE-F92CC4F3B02F}"/>
              </a:ext>
            </a:extLst>
          </p:cNvPr>
          <p:cNvSpPr txBox="1">
            <a:spLocks noChangeArrowheads="1"/>
          </p:cNvSpPr>
          <p:nvPr/>
        </p:nvSpPr>
        <p:spPr bwMode="auto">
          <a:xfrm>
            <a:off x="457200" y="2039938"/>
            <a:ext cx="441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rPr>
              <a:t>Relax all edges leaving </a:t>
            </a:r>
            <a:r>
              <a:rPr kumimoji="0" lang="en-US" altLang="zh-CN" sz="2400" b="0" i="0" u="none" strike="noStrike" kern="1200" cap="none" spc="0" normalizeH="0" baseline="0" noProof="0">
                <a:ln>
                  <a:noFill/>
                </a:ln>
                <a:solidFill>
                  <a:srgbClr val="003300"/>
                </a:solidFill>
                <a:effectLst/>
                <a:uLnTx/>
                <a:uFillTx/>
                <a:latin typeface="Times New Roman" panose="02020603050405020304" pitchFamily="18" charset="0"/>
                <a:ea typeface="宋体" panose="02010600030101010101" pitchFamily="2" charset="-122"/>
              </a:rPr>
              <a:t>E </a:t>
            </a:r>
            <a:r>
              <a:rPr kumimoji="0" lang="en-US" altLang="zh-CN" sz="2400" b="0" i="0" u="none" strike="noStrike" kern="120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rPr>
              <a:t>:</a:t>
            </a:r>
            <a:endParaRPr kumimoji="0" lang="el-GR" altLang="zh-CN" sz="2400" b="0" i="0" u="none" strike="noStrike" kern="120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endParaRPr>
          </a:p>
        </p:txBody>
      </p:sp>
      <p:pic>
        <p:nvPicPr>
          <p:cNvPr id="65540" name="Picture 4">
            <a:extLst>
              <a:ext uri="{FF2B5EF4-FFF2-40B4-BE49-F238E27FC236}">
                <a16:creationId xmlns:a16="http://schemas.microsoft.com/office/drawing/2014/main" id="{4AA821E0-F9D6-844F-909A-3BA8502539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738" y="3868738"/>
            <a:ext cx="2743200" cy="173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1" name="Picture 5">
            <a:extLst>
              <a:ext uri="{FF2B5EF4-FFF2-40B4-BE49-F238E27FC236}">
                <a16:creationId xmlns:a16="http://schemas.microsoft.com/office/drawing/2014/main" id="{3B622DB2-EF36-C44C-A379-AB2D04754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7775" y="2468563"/>
            <a:ext cx="299085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2" name="Picture 7">
            <a:extLst>
              <a:ext uri="{FF2B5EF4-FFF2-40B4-BE49-F238E27FC236}">
                <a16:creationId xmlns:a16="http://schemas.microsoft.com/office/drawing/2014/main" id="{6F4B6876-76B9-2C44-B947-BF730C1367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8700" y="5716588"/>
            <a:ext cx="14668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2">
            <a:extLst>
              <a:ext uri="{FF2B5EF4-FFF2-40B4-BE49-F238E27FC236}">
                <a16:creationId xmlns:a16="http://schemas.microsoft.com/office/drawing/2014/main" id="{91FA591A-7CEA-A740-97A3-0875C6A588EA}"/>
              </a:ext>
            </a:extLst>
          </p:cNvPr>
          <p:cNvSpPr txBox="1">
            <a:spLocks noChangeArrowheads="1"/>
          </p:cNvSpPr>
          <p:nvPr/>
        </p:nvSpPr>
        <p:spPr bwMode="auto">
          <a:xfrm>
            <a:off x="1178170" y="925512"/>
            <a:ext cx="73914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4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课堂练习</a:t>
            </a:r>
            <a:endParaRPr kumimoji="0" lang="en-US" altLang="zh-CN" sz="4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71460326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幻灯片编号占位符 2">
            <a:extLst>
              <a:ext uri="{FF2B5EF4-FFF2-40B4-BE49-F238E27FC236}">
                <a16:creationId xmlns:a16="http://schemas.microsoft.com/office/drawing/2014/main" id="{4B99E42B-135E-9048-983E-6D08FD694A2E}"/>
              </a:ext>
            </a:extLst>
          </p:cNvPr>
          <p:cNvSpPr>
            <a:spLocks noGrp="1"/>
          </p:cNvSpPr>
          <p:nvPr>
            <p:ph type="sldNum" sz="quarter" idx="12"/>
          </p:nvPr>
        </p:nvSpPr>
        <p:spPr>
          <a:xfrm>
            <a:off x="8435121" y="6339132"/>
            <a:ext cx="5233987"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4B7E5B1D-92D5-D642-A47C-1D66C038762B}" type="slidenum">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64</a:t>
            </a:fld>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pic>
        <p:nvPicPr>
          <p:cNvPr id="220163" name="Picture 3">
            <a:extLst>
              <a:ext uri="{FF2B5EF4-FFF2-40B4-BE49-F238E27FC236}">
                <a16:creationId xmlns:a16="http://schemas.microsoft.com/office/drawing/2014/main" id="{04B5A989-9BF6-EF4D-AC13-DE855AA2E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036763"/>
            <a:ext cx="3019425"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4" name="Picture 4">
            <a:extLst>
              <a:ext uri="{FF2B5EF4-FFF2-40B4-BE49-F238E27FC236}">
                <a16:creationId xmlns:a16="http://schemas.microsoft.com/office/drawing/2014/main" id="{9AFA15AD-20FE-764D-83A3-B4AF04B496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894138"/>
            <a:ext cx="276225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5">
            <a:extLst>
              <a:ext uri="{FF2B5EF4-FFF2-40B4-BE49-F238E27FC236}">
                <a16:creationId xmlns:a16="http://schemas.microsoft.com/office/drawing/2014/main" id="{DD535061-0A00-BC47-94E7-1015FE0587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2370138"/>
            <a:ext cx="3057525"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6" name="Picture 6">
            <a:extLst>
              <a:ext uri="{FF2B5EF4-FFF2-40B4-BE49-F238E27FC236}">
                <a16:creationId xmlns:a16="http://schemas.microsoft.com/office/drawing/2014/main" id="{E23A9842-6E1B-5243-9B67-E707668A03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5751513"/>
            <a:ext cx="17049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2">
            <a:extLst>
              <a:ext uri="{FF2B5EF4-FFF2-40B4-BE49-F238E27FC236}">
                <a16:creationId xmlns:a16="http://schemas.microsoft.com/office/drawing/2014/main" id="{EA23826F-569C-4E4F-BB38-D1AC0CB1AD61}"/>
              </a:ext>
            </a:extLst>
          </p:cNvPr>
          <p:cNvSpPr txBox="1">
            <a:spLocks noChangeArrowheads="1"/>
          </p:cNvSpPr>
          <p:nvPr/>
        </p:nvSpPr>
        <p:spPr bwMode="auto">
          <a:xfrm>
            <a:off x="1178170" y="925512"/>
            <a:ext cx="73914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4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课堂练习</a:t>
            </a:r>
            <a:endParaRPr kumimoji="0" lang="en-US" altLang="zh-CN" sz="4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88101479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幻灯片编号占位符 2">
            <a:extLst>
              <a:ext uri="{FF2B5EF4-FFF2-40B4-BE49-F238E27FC236}">
                <a16:creationId xmlns:a16="http://schemas.microsoft.com/office/drawing/2014/main" id="{7B14DA6C-FA3D-594B-8164-9271ED17EEAD}"/>
              </a:ext>
            </a:extLst>
          </p:cNvPr>
          <p:cNvSpPr>
            <a:spLocks noGrp="1"/>
          </p:cNvSpPr>
          <p:nvPr>
            <p:ph type="sldNum" sz="quarter" idx="12"/>
          </p:nvPr>
        </p:nvSpPr>
        <p:spPr>
          <a:xfrm>
            <a:off x="8411674" y="6138863"/>
            <a:ext cx="5233987"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E1D87151-A119-4847-AB74-823D29A382EB}" type="slidenum">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65</a:t>
            </a:fld>
            <a:endPar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21187" name="Text Box 3">
            <a:extLst>
              <a:ext uri="{FF2B5EF4-FFF2-40B4-BE49-F238E27FC236}">
                <a16:creationId xmlns:a16="http://schemas.microsoft.com/office/drawing/2014/main" id="{6490AC3C-B831-BE4E-B253-73A41D0A32CE}"/>
              </a:ext>
            </a:extLst>
          </p:cNvPr>
          <p:cNvSpPr txBox="1">
            <a:spLocks noChangeArrowheads="1"/>
          </p:cNvSpPr>
          <p:nvPr/>
        </p:nvSpPr>
        <p:spPr bwMode="auto">
          <a:xfrm>
            <a:off x="457200" y="2052638"/>
            <a:ext cx="441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rPr>
              <a:t>Relax all edges leaving </a:t>
            </a:r>
            <a:r>
              <a:rPr kumimoji="0" lang="en-US" altLang="zh-CN" sz="2400" b="0" i="0" u="none" strike="noStrike" kern="1200" cap="none" spc="0" normalizeH="0" baseline="0" noProof="0">
                <a:ln>
                  <a:noFill/>
                </a:ln>
                <a:solidFill>
                  <a:srgbClr val="003300"/>
                </a:solidFill>
                <a:effectLst/>
                <a:uLnTx/>
                <a:uFillTx/>
                <a:latin typeface="Times New Roman" panose="02020603050405020304" pitchFamily="18" charset="0"/>
                <a:ea typeface="宋体" panose="02010600030101010101" pitchFamily="2" charset="-122"/>
              </a:rPr>
              <a:t>B </a:t>
            </a:r>
            <a:r>
              <a:rPr kumimoji="0" lang="en-US" altLang="zh-CN" sz="2400" b="0" i="0" u="none" strike="noStrike" kern="120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rPr>
              <a:t>:</a:t>
            </a:r>
            <a:endParaRPr kumimoji="0" lang="el-GR" altLang="zh-CN" sz="2400" b="0" i="0" u="none" strike="noStrike" kern="120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endParaRPr>
          </a:p>
        </p:txBody>
      </p:sp>
      <p:pic>
        <p:nvPicPr>
          <p:cNvPr id="67588" name="Picture 4">
            <a:extLst>
              <a:ext uri="{FF2B5EF4-FFF2-40B4-BE49-F238E27FC236}">
                <a16:creationId xmlns:a16="http://schemas.microsoft.com/office/drawing/2014/main" id="{8CFF3D58-E065-394F-A523-51E52CBFAC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688" y="3871913"/>
            <a:ext cx="2752725"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9" name="Picture 5">
            <a:extLst>
              <a:ext uri="{FF2B5EF4-FFF2-40B4-BE49-F238E27FC236}">
                <a16:creationId xmlns:a16="http://schemas.microsoft.com/office/drawing/2014/main" id="{64E878DE-CBB0-324C-901B-CE785F3625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2462213"/>
            <a:ext cx="2971800"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0" name="Picture 7">
            <a:extLst>
              <a:ext uri="{FF2B5EF4-FFF2-40B4-BE49-F238E27FC236}">
                <a16:creationId xmlns:a16="http://schemas.microsoft.com/office/drawing/2014/main" id="{7BD9DDD8-97F9-0E40-8B34-764DFC971A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5738813"/>
            <a:ext cx="17049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2">
            <a:extLst>
              <a:ext uri="{FF2B5EF4-FFF2-40B4-BE49-F238E27FC236}">
                <a16:creationId xmlns:a16="http://schemas.microsoft.com/office/drawing/2014/main" id="{6768A510-1A33-6A41-8FDA-206999EAE2CD}"/>
              </a:ext>
            </a:extLst>
          </p:cNvPr>
          <p:cNvSpPr txBox="1">
            <a:spLocks noChangeArrowheads="1"/>
          </p:cNvSpPr>
          <p:nvPr/>
        </p:nvSpPr>
        <p:spPr bwMode="auto">
          <a:xfrm>
            <a:off x="1178170" y="925512"/>
            <a:ext cx="73914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4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课堂练习</a:t>
            </a:r>
            <a:endParaRPr kumimoji="0" lang="en-US" altLang="zh-CN" sz="4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02971962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幻灯片编号占位符 2">
            <a:extLst>
              <a:ext uri="{FF2B5EF4-FFF2-40B4-BE49-F238E27FC236}">
                <a16:creationId xmlns:a16="http://schemas.microsoft.com/office/drawing/2014/main" id="{213DB692-D95C-7B45-81DB-35603A420809}"/>
              </a:ext>
            </a:extLst>
          </p:cNvPr>
          <p:cNvSpPr>
            <a:spLocks noGrp="1"/>
          </p:cNvSpPr>
          <p:nvPr>
            <p:ph type="sldNum" sz="quarter" idx="12"/>
          </p:nvPr>
        </p:nvSpPr>
        <p:spPr>
          <a:xfrm>
            <a:off x="8235829" y="6325455"/>
            <a:ext cx="5233987"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80AD2B1D-D2C6-5340-8ED3-3E88CC64C5C1}" type="slidenum">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66</a:t>
            </a:fld>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pic>
        <p:nvPicPr>
          <p:cNvPr id="222211" name="Picture 3">
            <a:extLst>
              <a:ext uri="{FF2B5EF4-FFF2-40B4-BE49-F238E27FC236}">
                <a16:creationId xmlns:a16="http://schemas.microsoft.com/office/drawing/2014/main" id="{86197CB1-14D6-1F40-BA31-AC31E5DC96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039938"/>
            <a:ext cx="298132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2" name="Picture 4">
            <a:extLst>
              <a:ext uri="{FF2B5EF4-FFF2-40B4-BE49-F238E27FC236}">
                <a16:creationId xmlns:a16="http://schemas.microsoft.com/office/drawing/2014/main" id="{1A88313D-87FE-7D4B-8CE6-7B01EBF152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825" y="3830638"/>
            <a:ext cx="2847975"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3" name="Picture 5">
            <a:extLst>
              <a:ext uri="{FF2B5EF4-FFF2-40B4-BE49-F238E27FC236}">
                <a16:creationId xmlns:a16="http://schemas.microsoft.com/office/drawing/2014/main" id="{A5129396-406D-8D4B-AC55-DF5B88C5F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7775" y="2287588"/>
            <a:ext cx="3019425"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4" name="Picture 6">
            <a:extLst>
              <a:ext uri="{FF2B5EF4-FFF2-40B4-BE49-F238E27FC236}">
                <a16:creationId xmlns:a16="http://schemas.microsoft.com/office/drawing/2014/main" id="{12B3E4B1-BA71-4948-99F4-52947EBFB9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2025" y="5726113"/>
            <a:ext cx="19335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2">
            <a:extLst>
              <a:ext uri="{FF2B5EF4-FFF2-40B4-BE49-F238E27FC236}">
                <a16:creationId xmlns:a16="http://schemas.microsoft.com/office/drawing/2014/main" id="{9B9C77EA-41D0-EF43-8679-92BAF1AA8998}"/>
              </a:ext>
            </a:extLst>
          </p:cNvPr>
          <p:cNvSpPr txBox="1">
            <a:spLocks noChangeArrowheads="1"/>
          </p:cNvSpPr>
          <p:nvPr/>
        </p:nvSpPr>
        <p:spPr bwMode="auto">
          <a:xfrm>
            <a:off x="1178170" y="925512"/>
            <a:ext cx="73914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4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课堂练习</a:t>
            </a:r>
            <a:endParaRPr kumimoji="0" lang="en-US" altLang="zh-CN" sz="4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17771747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6" name="Text Box 4">
            <a:extLst>
              <a:ext uri="{FF2B5EF4-FFF2-40B4-BE49-F238E27FC236}">
                <a16:creationId xmlns:a16="http://schemas.microsoft.com/office/drawing/2014/main" id="{B0114B1D-E1F6-A443-9E97-947FE645121E}"/>
              </a:ext>
            </a:extLst>
          </p:cNvPr>
          <p:cNvSpPr txBox="1">
            <a:spLocks noChangeArrowheads="1"/>
          </p:cNvSpPr>
          <p:nvPr/>
        </p:nvSpPr>
        <p:spPr bwMode="auto">
          <a:xfrm>
            <a:off x="669925" y="2238375"/>
            <a:ext cx="7747000" cy="400050"/>
          </a:xfrm>
          <a:prstGeom prst="rect">
            <a:avLst/>
          </a:prstGeom>
          <a:noFill/>
          <a:ln>
            <a:noFill/>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Times New Roman" charset="0"/>
                <a:ea typeface="宋体" charset="-122"/>
              </a:rPr>
              <a:t>算法结束后，每个节点的</a:t>
            </a:r>
            <a:r>
              <a:rPr kumimoji="0" lang="en-US" altLang="zh-CN" sz="2000" b="0" i="0" u="none" strike="noStrike" kern="1200" cap="none" spc="0" normalizeH="0" baseline="0" noProof="0" dirty="0" err="1">
                <a:ln>
                  <a:noFill/>
                </a:ln>
                <a:solidFill>
                  <a:srgbClr val="000000"/>
                </a:solidFill>
                <a:effectLst/>
                <a:uLnTx/>
                <a:uFillTx/>
                <a:latin typeface="Times New Roman" charset="0"/>
                <a:ea typeface="宋体" charset="-122"/>
              </a:rPr>
              <a:t>λ</a:t>
            </a:r>
            <a:r>
              <a:rPr kumimoji="0" lang="zh-CN" altLang="en-US" sz="2000" b="0" i="0" u="none" strike="noStrike" kern="1200" cap="none" spc="0" normalizeH="0" baseline="0" noProof="0" dirty="0">
                <a:ln>
                  <a:noFill/>
                </a:ln>
                <a:solidFill>
                  <a:srgbClr val="000000"/>
                </a:solidFill>
                <a:effectLst/>
                <a:uLnTx/>
                <a:uFillTx/>
                <a:latin typeface="Times New Roman" charset="0"/>
                <a:ea typeface="宋体" charset="-122"/>
              </a:rPr>
              <a:t>值就是从源节点到该节点的最短路径值。</a:t>
            </a:r>
          </a:p>
        </p:txBody>
      </p:sp>
      <p:sp>
        <p:nvSpPr>
          <p:cNvPr id="284678" name="Rectangle 6">
            <a:extLst>
              <a:ext uri="{FF2B5EF4-FFF2-40B4-BE49-F238E27FC236}">
                <a16:creationId xmlns:a16="http://schemas.microsoft.com/office/drawing/2014/main" id="{57541BB1-D6F6-4B4C-B995-C52365379A5F}"/>
              </a:ext>
            </a:extLst>
          </p:cNvPr>
          <p:cNvSpPr>
            <a:spLocks noChangeArrowheads="1"/>
          </p:cNvSpPr>
          <p:nvPr/>
        </p:nvSpPr>
        <p:spPr bwMode="auto">
          <a:xfrm>
            <a:off x="685800" y="2749550"/>
            <a:ext cx="7462838" cy="708025"/>
          </a:xfrm>
          <a:prstGeom prst="rect">
            <a:avLst/>
          </a:prstGeom>
          <a:noFill/>
          <a:ln>
            <a:noFill/>
          </a:ln>
          <a:effec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回忆：</a:t>
            </a: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Y</a:t>
            </a:r>
            <a:r>
              <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中的每个节点</a:t>
            </a: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y</a:t>
            </a:r>
            <a:r>
              <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有一个对应的量</a:t>
            </a: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λ[y]</a:t>
            </a:r>
            <a:r>
              <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，该值是从源节点到</a:t>
            </a: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y</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 (</a:t>
            </a:r>
            <a:r>
              <a:rPr kumimoji="0" lang="zh-CN" altLang="en-US" sz="2000" b="0"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rPr>
              <a:t>并且只经由</a:t>
            </a:r>
            <a:r>
              <a:rPr kumimoji="0" lang="en-US" altLang="zh-CN" sz="2000" b="0"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rPr>
              <a:t>X</a:t>
            </a:r>
            <a:r>
              <a:rPr kumimoji="0" lang="zh-CN" altLang="en-US" sz="2000" b="0"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rPr>
              <a:t>中的节点</a:t>
            </a: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 </a:t>
            </a:r>
            <a:r>
              <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的最短路径值。</a:t>
            </a:r>
          </a:p>
        </p:txBody>
      </p:sp>
      <p:sp>
        <p:nvSpPr>
          <p:cNvPr id="284680" name="Text Box 8">
            <a:extLst>
              <a:ext uri="{FF2B5EF4-FFF2-40B4-BE49-F238E27FC236}">
                <a16:creationId xmlns:a16="http://schemas.microsoft.com/office/drawing/2014/main" id="{4AE33807-18EE-AD4F-9C94-B913A2303589}"/>
              </a:ext>
            </a:extLst>
          </p:cNvPr>
          <p:cNvSpPr txBox="1">
            <a:spLocks noChangeArrowheads="1"/>
          </p:cNvSpPr>
          <p:nvPr/>
        </p:nvSpPr>
        <p:spPr bwMode="auto">
          <a:xfrm>
            <a:off x="642938" y="3535363"/>
            <a:ext cx="7958137" cy="708025"/>
          </a:xfrm>
          <a:prstGeom prst="rect">
            <a:avLst/>
          </a:prstGeom>
          <a:noFill/>
          <a:ln>
            <a:noFill/>
          </a:ln>
          <a:effec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 </a:t>
            </a:r>
            <a:r>
              <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正确性证明：对于任意一个节点 </a:t>
            </a: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y∈V, </a:t>
            </a:r>
            <a:r>
              <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使用</a:t>
            </a: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δ[y]</a:t>
            </a:r>
            <a:r>
              <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表示源节点到节点</a:t>
            </a: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y</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 </a:t>
            </a:r>
            <a:r>
              <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的真正最短路径值，下面我们证明</a:t>
            </a: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 Dijkstra</a:t>
            </a:r>
            <a:r>
              <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算法结束后有</a:t>
            </a: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λ[y] = δ[y]</a:t>
            </a:r>
            <a:r>
              <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t>
            </a:r>
          </a:p>
        </p:txBody>
      </p:sp>
      <p:sp>
        <p:nvSpPr>
          <p:cNvPr id="284681" name="Rectangle 9">
            <a:extLst>
              <a:ext uri="{FF2B5EF4-FFF2-40B4-BE49-F238E27FC236}">
                <a16:creationId xmlns:a16="http://schemas.microsoft.com/office/drawing/2014/main" id="{077B3E84-2288-7C47-A86A-0DD06531D0B8}"/>
              </a:ext>
            </a:extLst>
          </p:cNvPr>
          <p:cNvSpPr>
            <a:spLocks noGrp="1" noChangeArrowheads="1"/>
          </p:cNvSpPr>
          <p:nvPr>
            <p:ph type="body" idx="1"/>
          </p:nvPr>
        </p:nvSpPr>
        <p:spPr>
          <a:xfrm>
            <a:off x="698500" y="4425950"/>
            <a:ext cx="7315200" cy="1905000"/>
          </a:xfrm>
          <a:noFill/>
        </p:spPr>
        <p:txBody>
          <a:bodyPr/>
          <a:lstStyle/>
          <a:p>
            <a:pPr marL="495300" indent="-495300" eaLnBrk="1" hangingPunct="1">
              <a:buFontTx/>
              <a:buNone/>
            </a:pPr>
            <a:r>
              <a:rPr lang="zh-CN" altLang="en-US" sz="2000">
                <a:latin typeface="Times New Roman" panose="02020603050405020304" pitchFamily="18" charset="0"/>
              </a:rPr>
              <a:t>证明</a:t>
            </a:r>
            <a:r>
              <a:rPr lang="en-US" altLang="zh-CN" sz="2000">
                <a:latin typeface="Times New Roman" panose="02020603050405020304" pitchFamily="18" charset="0"/>
              </a:rPr>
              <a:t>: (</a:t>
            </a:r>
            <a:r>
              <a:rPr lang="zh-CN" altLang="en-US" sz="2000">
                <a:latin typeface="Times New Roman" panose="02020603050405020304" pitchFamily="18" charset="0"/>
              </a:rPr>
              <a:t>数学归纳法</a:t>
            </a:r>
            <a:r>
              <a:rPr lang="en-US" altLang="zh-CN" sz="2000">
                <a:latin typeface="Times New Roman" panose="02020603050405020304" pitchFamily="18" charset="0"/>
              </a:rPr>
              <a:t>)</a:t>
            </a:r>
          </a:p>
          <a:p>
            <a:pPr marL="495300" indent="-495300" eaLnBrk="1" hangingPunct="1">
              <a:buFont typeface="Tahoma" panose="020B0604030504040204" pitchFamily="34" charset="0"/>
              <a:buAutoNum type="arabicPeriod"/>
            </a:pPr>
            <a:r>
              <a:rPr lang="zh-CN" altLang="en-US" sz="2000">
                <a:latin typeface="Times New Roman" panose="02020603050405020304" pitchFamily="18" charset="0"/>
              </a:rPr>
              <a:t>显然</a:t>
            </a:r>
            <a:r>
              <a:rPr lang="en-US" altLang="zh-CN" sz="2000">
                <a:latin typeface="Times New Roman" panose="02020603050405020304" pitchFamily="18" charset="0"/>
              </a:rPr>
              <a:t>λ[1] = δ[1] = 0</a:t>
            </a:r>
            <a:r>
              <a:rPr lang="zh-CN" altLang="en-US" sz="2000">
                <a:latin typeface="Times New Roman" panose="02020603050405020304" pitchFamily="18" charset="0"/>
              </a:rPr>
              <a:t>。</a:t>
            </a:r>
            <a:endParaRPr lang="en-US" altLang="zh-CN" sz="2000">
              <a:latin typeface="Times New Roman" panose="02020603050405020304" pitchFamily="18" charset="0"/>
            </a:endParaRPr>
          </a:p>
          <a:p>
            <a:pPr marL="495300" indent="-495300" eaLnBrk="1" hangingPunct="1">
              <a:buFont typeface="Tahoma" panose="020B0604030504040204" pitchFamily="34" charset="0"/>
              <a:buAutoNum type="arabicPeriod"/>
            </a:pPr>
            <a:r>
              <a:rPr lang="zh-CN" altLang="en-US" sz="2000">
                <a:latin typeface="Times New Roman" panose="02020603050405020304" pitchFamily="18" charset="0"/>
              </a:rPr>
              <a:t>假设当前将 </a:t>
            </a:r>
            <a:r>
              <a:rPr lang="en-US" altLang="zh-CN" sz="2000">
                <a:latin typeface="Times New Roman" panose="02020603050405020304" pitchFamily="18" charset="0"/>
              </a:rPr>
              <a:t>y</a:t>
            </a:r>
            <a:r>
              <a:rPr lang="zh-CN" altLang="en-US" sz="2000">
                <a:latin typeface="Times New Roman" panose="02020603050405020304" pitchFamily="18" charset="0"/>
              </a:rPr>
              <a:t>从</a:t>
            </a:r>
            <a:r>
              <a:rPr lang="en-US" altLang="zh-CN" sz="2000">
                <a:latin typeface="Times New Roman" panose="02020603050405020304" pitchFamily="18" charset="0"/>
              </a:rPr>
              <a:t>Y</a:t>
            </a:r>
            <a:r>
              <a:rPr lang="zh-CN" altLang="en-US" sz="2000">
                <a:latin typeface="Times New Roman" panose="02020603050405020304" pitchFamily="18" charset="0"/>
              </a:rPr>
              <a:t>中 移动到</a:t>
            </a:r>
            <a:r>
              <a:rPr lang="en-US" altLang="zh-CN" sz="2000">
                <a:latin typeface="Times New Roman" panose="02020603050405020304" pitchFamily="18" charset="0"/>
              </a:rPr>
              <a:t>X </a:t>
            </a:r>
            <a:r>
              <a:rPr lang="zh-CN" altLang="en-US" sz="2000">
                <a:latin typeface="Times New Roman" panose="02020603050405020304" pitchFamily="18" charset="0"/>
              </a:rPr>
              <a:t>中，并且在</a:t>
            </a:r>
            <a:r>
              <a:rPr lang="en-US" altLang="zh-CN" sz="2000">
                <a:latin typeface="Times New Roman" panose="02020603050405020304" pitchFamily="18" charset="0"/>
              </a:rPr>
              <a:t>y </a:t>
            </a:r>
            <a:r>
              <a:rPr lang="zh-CN" altLang="en-US" sz="2000">
                <a:latin typeface="Times New Roman" panose="02020603050405020304" pitchFamily="18" charset="0"/>
              </a:rPr>
              <a:t>之前移动到</a:t>
            </a:r>
            <a:r>
              <a:rPr lang="en-US" altLang="zh-CN" sz="2000">
                <a:latin typeface="Times New Roman" panose="02020603050405020304" pitchFamily="18" charset="0"/>
              </a:rPr>
              <a:t>X </a:t>
            </a:r>
            <a:r>
              <a:rPr lang="zh-CN" altLang="en-US" sz="2000">
                <a:latin typeface="Times New Roman" panose="02020603050405020304" pitchFamily="18" charset="0"/>
              </a:rPr>
              <a:t>中的任何一个顶点</a:t>
            </a:r>
            <a:r>
              <a:rPr lang="en-US" altLang="zh-CN" sz="2000">
                <a:latin typeface="Times New Roman" panose="02020603050405020304" pitchFamily="18" charset="0"/>
              </a:rPr>
              <a:t>c</a:t>
            </a:r>
            <a:r>
              <a:rPr lang="zh-CN" altLang="en-US" sz="2000">
                <a:latin typeface="Times New Roman" panose="02020603050405020304" pitchFamily="18" charset="0"/>
              </a:rPr>
              <a:t>，都有</a:t>
            </a:r>
            <a:r>
              <a:rPr lang="en-US" altLang="zh-CN" sz="2000">
                <a:latin typeface="Times New Roman" panose="02020603050405020304" pitchFamily="18" charset="0"/>
              </a:rPr>
              <a:t>λ[c] =δ [c]</a:t>
            </a:r>
            <a:r>
              <a:rPr lang="zh-CN" altLang="en-US" sz="2000">
                <a:latin typeface="Times New Roman" panose="02020603050405020304" pitchFamily="18" charset="0"/>
              </a:rPr>
              <a:t>。</a:t>
            </a:r>
            <a:endParaRPr lang="en-US" altLang="zh-CN" sz="2000">
              <a:latin typeface="Times New Roman" panose="02020603050405020304" pitchFamily="18" charset="0"/>
            </a:endParaRPr>
          </a:p>
          <a:p>
            <a:pPr marL="495300" indent="-495300" eaLnBrk="1" hangingPunct="1">
              <a:buFont typeface="Tahoma" panose="020B0604030504040204" pitchFamily="34" charset="0"/>
              <a:buAutoNum type="arabicPeriod"/>
            </a:pPr>
            <a:r>
              <a:rPr lang="zh-CN" altLang="en-US" sz="2000">
                <a:latin typeface="Times New Roman" panose="02020603050405020304" pitchFamily="18" charset="0"/>
              </a:rPr>
              <a:t>下面证明</a:t>
            </a:r>
            <a:r>
              <a:rPr lang="en-US" altLang="zh-CN" sz="2000">
                <a:solidFill>
                  <a:srgbClr val="FF0000"/>
                </a:solidFill>
                <a:latin typeface="Times New Roman" panose="02020603050405020304" pitchFamily="18" charset="0"/>
              </a:rPr>
              <a:t>λ[y] = δ[y]</a:t>
            </a:r>
            <a:r>
              <a:rPr lang="zh-CN" altLang="en-US" sz="2000">
                <a:latin typeface="Times New Roman" panose="02020603050405020304" pitchFamily="18" charset="0"/>
              </a:rPr>
              <a:t>。</a:t>
            </a:r>
          </a:p>
        </p:txBody>
      </p:sp>
      <p:sp>
        <p:nvSpPr>
          <p:cNvPr id="69637" name="Title 1">
            <a:extLst>
              <a:ext uri="{FF2B5EF4-FFF2-40B4-BE49-F238E27FC236}">
                <a16:creationId xmlns:a16="http://schemas.microsoft.com/office/drawing/2014/main" id="{E0563154-CD17-C247-9910-5F6048A24103}"/>
              </a:ext>
            </a:extLst>
          </p:cNvPr>
          <p:cNvSpPr>
            <a:spLocks noGrp="1" noChangeArrowheads="1"/>
          </p:cNvSpPr>
          <p:nvPr>
            <p:ph type="title"/>
          </p:nvPr>
        </p:nvSpPr>
        <p:spPr/>
        <p:txBody>
          <a:bodyPr/>
          <a:lstStyle/>
          <a:p>
            <a:pPr eaLnBrk="1" hangingPunct="1"/>
            <a:r>
              <a:rPr lang="en-US" altLang="zh-CN"/>
              <a:t>Dijkstra</a:t>
            </a:r>
            <a:r>
              <a:rPr lang="zh-CN" altLang="en-US"/>
              <a:t>正确性</a:t>
            </a:r>
            <a:endParaRPr lang="en-US" altLang="en-US"/>
          </a:p>
        </p:txBody>
      </p:sp>
      <p:sp>
        <p:nvSpPr>
          <p:cNvPr id="69638" name="Slide Number Placeholder 1">
            <a:extLst>
              <a:ext uri="{FF2B5EF4-FFF2-40B4-BE49-F238E27FC236}">
                <a16:creationId xmlns:a16="http://schemas.microsoft.com/office/drawing/2014/main" id="{D526E48F-966D-004A-98C6-43C875599F7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03B0B6F-FE49-EE48-A84C-1D263D503410}"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140029672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4678"/>
                                        </p:tgtEl>
                                        <p:attrNameLst>
                                          <p:attrName>style.visibility</p:attrName>
                                        </p:attrNameLst>
                                      </p:cBhvr>
                                      <p:to>
                                        <p:strVal val="visible"/>
                                      </p:to>
                                    </p:set>
                                    <p:animEffect transition="in" filter="blinds(horizontal)">
                                      <p:cBhvr>
                                        <p:cTn id="7" dur="500"/>
                                        <p:tgtEl>
                                          <p:spTgt spid="28467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84680"/>
                                        </p:tgtEl>
                                        <p:attrNameLst>
                                          <p:attrName>style.visibility</p:attrName>
                                        </p:attrNameLst>
                                      </p:cBhvr>
                                      <p:to>
                                        <p:strVal val="visible"/>
                                      </p:to>
                                    </p:set>
                                    <p:animEffect transition="in" filter="blinds(horizontal)">
                                      <p:cBhvr>
                                        <p:cTn id="12" dur="500"/>
                                        <p:tgtEl>
                                          <p:spTgt spid="28468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84681">
                                            <p:txEl>
                                              <p:pRg st="0" end="0"/>
                                            </p:txEl>
                                          </p:spTgt>
                                        </p:tgtEl>
                                        <p:attrNameLst>
                                          <p:attrName>style.visibility</p:attrName>
                                        </p:attrNameLst>
                                      </p:cBhvr>
                                      <p:to>
                                        <p:strVal val="visible"/>
                                      </p:to>
                                    </p:set>
                                    <p:animEffect transition="in" filter="blinds(horizontal)">
                                      <p:cBhvr>
                                        <p:cTn id="17" dur="500"/>
                                        <p:tgtEl>
                                          <p:spTgt spid="284681">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84681">
                                            <p:txEl>
                                              <p:pRg st="1" end="1"/>
                                            </p:txEl>
                                          </p:spTgt>
                                        </p:tgtEl>
                                        <p:attrNameLst>
                                          <p:attrName>style.visibility</p:attrName>
                                        </p:attrNameLst>
                                      </p:cBhvr>
                                      <p:to>
                                        <p:strVal val="visible"/>
                                      </p:to>
                                    </p:set>
                                    <p:animEffect transition="in" filter="blinds(horizontal)">
                                      <p:cBhvr>
                                        <p:cTn id="22" dur="500"/>
                                        <p:tgtEl>
                                          <p:spTgt spid="284681">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84681">
                                            <p:txEl>
                                              <p:pRg st="2" end="2"/>
                                            </p:txEl>
                                          </p:spTgt>
                                        </p:tgtEl>
                                        <p:attrNameLst>
                                          <p:attrName>style.visibility</p:attrName>
                                        </p:attrNameLst>
                                      </p:cBhvr>
                                      <p:to>
                                        <p:strVal val="visible"/>
                                      </p:to>
                                    </p:set>
                                    <p:animEffect transition="in" filter="blinds(horizontal)">
                                      <p:cBhvr>
                                        <p:cTn id="27" dur="500"/>
                                        <p:tgtEl>
                                          <p:spTgt spid="284681">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84681">
                                            <p:txEl>
                                              <p:pRg st="3" end="3"/>
                                            </p:txEl>
                                          </p:spTgt>
                                        </p:tgtEl>
                                        <p:attrNameLst>
                                          <p:attrName>style.visibility</p:attrName>
                                        </p:attrNameLst>
                                      </p:cBhvr>
                                      <p:to>
                                        <p:strVal val="visible"/>
                                      </p:to>
                                    </p:set>
                                    <p:animEffect transition="in" filter="blinds(horizontal)">
                                      <p:cBhvr>
                                        <p:cTn id="32" dur="500"/>
                                        <p:tgtEl>
                                          <p:spTgt spid="28468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78" grpId="0"/>
      <p:bldP spid="284680" grpId="0"/>
      <p:bldP spid="284681"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3">
            <a:extLst>
              <a:ext uri="{FF2B5EF4-FFF2-40B4-BE49-F238E27FC236}">
                <a16:creationId xmlns:a16="http://schemas.microsoft.com/office/drawing/2014/main" id="{D8B65975-F216-7E4D-933B-BC55E770A847}"/>
              </a:ext>
            </a:extLst>
          </p:cNvPr>
          <p:cNvSpPr>
            <a:spLocks noGrp="1" noChangeArrowheads="1"/>
          </p:cNvSpPr>
          <p:nvPr>
            <p:ph type="body" idx="1"/>
          </p:nvPr>
        </p:nvSpPr>
        <p:spPr>
          <a:xfrm>
            <a:off x="546100" y="2020888"/>
            <a:ext cx="8229600" cy="990600"/>
          </a:xfrm>
        </p:spPr>
        <p:txBody>
          <a:bodyPr/>
          <a:lstStyle/>
          <a:p>
            <a:pPr eaLnBrk="1" hangingPunct="1">
              <a:lnSpc>
                <a:spcPct val="80000"/>
              </a:lnSpc>
              <a:buFontTx/>
              <a:buNone/>
            </a:pPr>
            <a:r>
              <a:rPr lang="en-US" altLang="zh-CN" sz="2000">
                <a:latin typeface="Times New Roman" panose="02020603050405020304" pitchFamily="18" charset="0"/>
              </a:rPr>
              <a:t>      </a:t>
            </a:r>
            <a:r>
              <a:rPr lang="zh-CN" altLang="en-US" sz="2000">
                <a:latin typeface="Times New Roman" panose="02020603050405020304" pitchFamily="18" charset="0"/>
              </a:rPr>
              <a:t>我们知道：必定存在一条从源节点</a:t>
            </a:r>
            <a:r>
              <a:rPr lang="en-US" altLang="zh-CN" sz="2000">
                <a:latin typeface="Times New Roman" panose="02020603050405020304" pitchFamily="18" charset="0"/>
              </a:rPr>
              <a:t>1 </a:t>
            </a:r>
            <a:r>
              <a:rPr lang="zh-CN" altLang="en-US" sz="2000">
                <a:latin typeface="Times New Roman" panose="02020603050405020304" pitchFamily="18" charset="0"/>
              </a:rPr>
              <a:t>到节点</a:t>
            </a:r>
            <a:r>
              <a:rPr lang="en-US" altLang="zh-CN" sz="2000">
                <a:latin typeface="Times New Roman" panose="02020603050405020304" pitchFamily="18" charset="0"/>
              </a:rPr>
              <a:t>y</a:t>
            </a:r>
            <a:r>
              <a:rPr lang="zh-CN" altLang="en-US" sz="2000">
                <a:latin typeface="Times New Roman" panose="02020603050405020304" pitchFamily="18" charset="0"/>
              </a:rPr>
              <a:t>的</a:t>
            </a:r>
            <a:r>
              <a:rPr lang="zh-CN" altLang="en-US" sz="2000">
                <a:solidFill>
                  <a:srgbClr val="FF0000"/>
                </a:solidFill>
                <a:latin typeface="Times New Roman" panose="02020603050405020304" pitchFamily="18" charset="0"/>
              </a:rPr>
              <a:t>真正最短路径</a:t>
            </a:r>
            <a:r>
              <a:rPr lang="zh-CN" altLang="en-US" sz="2000">
                <a:latin typeface="Times New Roman" panose="02020603050405020304" pitchFamily="18" charset="0"/>
              </a:rPr>
              <a:t>，该路径长度值用</a:t>
            </a:r>
            <a:r>
              <a:rPr lang="en-US" altLang="zh-CN" sz="2000">
                <a:latin typeface="Times New Roman" panose="02020603050405020304" pitchFamily="18" charset="0"/>
              </a:rPr>
              <a:t>δ[y]</a:t>
            </a:r>
            <a:r>
              <a:rPr lang="zh-CN" altLang="en-US" sz="2000">
                <a:latin typeface="Times New Roman" panose="02020603050405020304" pitchFamily="18" charset="0"/>
              </a:rPr>
              <a:t>表示 ，并且这条最短路径总可以用以下节点序列表示：</a:t>
            </a:r>
            <a:r>
              <a:rPr lang="zh-CN" altLang="en-US" sz="3100"/>
              <a:t> </a:t>
            </a:r>
          </a:p>
        </p:txBody>
      </p:sp>
      <p:sp>
        <p:nvSpPr>
          <p:cNvPr id="285700" name="Rectangle 4">
            <a:extLst>
              <a:ext uri="{FF2B5EF4-FFF2-40B4-BE49-F238E27FC236}">
                <a16:creationId xmlns:a16="http://schemas.microsoft.com/office/drawing/2014/main" id="{58800C9D-DC4F-3E49-A1A0-114056B321A1}"/>
              </a:ext>
            </a:extLst>
          </p:cNvPr>
          <p:cNvSpPr>
            <a:spLocks noChangeArrowheads="1"/>
          </p:cNvSpPr>
          <p:nvPr/>
        </p:nvSpPr>
        <p:spPr bwMode="auto">
          <a:xfrm>
            <a:off x="2392363" y="3195638"/>
            <a:ext cx="3289300" cy="366712"/>
          </a:xfrm>
          <a:prstGeom prst="rect">
            <a:avLst/>
          </a:prstGeom>
          <a:noFill/>
          <a:ln>
            <a:noFill/>
          </a:ln>
          <a:effec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charset="0"/>
                <a:ea typeface="宋体" charset="-122"/>
              </a:rPr>
              <a:t>1→[ ]→[ ]→…→[ ]→[ ]→[ ]→y</a:t>
            </a:r>
          </a:p>
        </p:txBody>
      </p:sp>
      <p:sp>
        <p:nvSpPr>
          <p:cNvPr id="285701" name="Rectangle 5">
            <a:extLst>
              <a:ext uri="{FF2B5EF4-FFF2-40B4-BE49-F238E27FC236}">
                <a16:creationId xmlns:a16="http://schemas.microsoft.com/office/drawing/2014/main" id="{D4918076-065C-D34E-A3EF-A65ECDBD0F87}"/>
              </a:ext>
            </a:extLst>
          </p:cNvPr>
          <p:cNvSpPr>
            <a:spLocks noChangeArrowheads="1"/>
          </p:cNvSpPr>
          <p:nvPr/>
        </p:nvSpPr>
        <p:spPr bwMode="auto">
          <a:xfrm>
            <a:off x="334963" y="4033838"/>
            <a:ext cx="8229600" cy="533400"/>
          </a:xfrm>
          <a:prstGeom prst="rect">
            <a:avLst/>
          </a:prstGeom>
          <a:noFill/>
          <a:ln>
            <a:noFill/>
          </a:ln>
          <a:effectLst/>
        </p:spPr>
        <p:txBody>
          <a:bodyPr/>
          <a:lstStyle>
            <a:lvl1pPr marL="342900" indent="-342900">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分析： </a:t>
            </a: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 ]</a:t>
            </a:r>
            <a:r>
              <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中的节点，不属于</a:t>
            </a: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X</a:t>
            </a:r>
            <a:r>
              <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，就属于</a:t>
            </a: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Y</a:t>
            </a:r>
            <a:r>
              <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，必居其一。</a:t>
            </a:r>
            <a:endParaRPr kumimoji="0" lang="zh-CN" altLang="en-US"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85702" name="Line 6">
            <a:extLst>
              <a:ext uri="{FF2B5EF4-FFF2-40B4-BE49-F238E27FC236}">
                <a16:creationId xmlns:a16="http://schemas.microsoft.com/office/drawing/2014/main" id="{B4F399EE-FA7B-0045-B6BD-6C6C5A87ECEC}"/>
              </a:ext>
            </a:extLst>
          </p:cNvPr>
          <p:cNvSpPr>
            <a:spLocks noChangeShapeType="1"/>
          </p:cNvSpPr>
          <p:nvPr/>
        </p:nvSpPr>
        <p:spPr bwMode="auto">
          <a:xfrm flipH="1">
            <a:off x="4373563" y="3652838"/>
            <a:ext cx="1524000" cy="0"/>
          </a:xfrm>
          <a:prstGeom prst="line">
            <a:avLst/>
          </a:prstGeom>
          <a:noFill/>
          <a:ln w="9525">
            <a:solidFill>
              <a:schemeClr val="tx1"/>
            </a:solidFill>
            <a:round/>
            <a:headEnd/>
            <a:tailEnd type="triangl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charset="0"/>
              <a:ea typeface="宋体" charset="-122"/>
            </a:endParaRPr>
          </a:p>
        </p:txBody>
      </p:sp>
      <p:sp>
        <p:nvSpPr>
          <p:cNvPr id="285703" name="Rectangle 7">
            <a:extLst>
              <a:ext uri="{FF2B5EF4-FFF2-40B4-BE49-F238E27FC236}">
                <a16:creationId xmlns:a16="http://schemas.microsoft.com/office/drawing/2014/main" id="{B817396A-BF7A-1A49-9B9A-D0D006BCEFF8}"/>
              </a:ext>
            </a:extLst>
          </p:cNvPr>
          <p:cNvSpPr>
            <a:spLocks noChangeArrowheads="1"/>
          </p:cNvSpPr>
          <p:nvPr/>
        </p:nvSpPr>
        <p:spPr bwMode="auto">
          <a:xfrm>
            <a:off x="5897563" y="3119438"/>
            <a:ext cx="2286000" cy="1295400"/>
          </a:xfrm>
          <a:prstGeom prst="rect">
            <a:avLst/>
          </a:prstGeom>
          <a:noFill/>
          <a:ln w="9525">
            <a:solidFill>
              <a:schemeClr val="tx1"/>
            </a:solidFill>
            <a:miter lim="800000"/>
            <a:headEnd/>
            <a:tailEnd/>
          </a:ln>
          <a:effectLst/>
        </p:spPr>
        <p:txBody>
          <a:bodyPr/>
          <a:lstStyle>
            <a:lvl1pPr marL="342900" indent="-342900">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      </a:t>
            </a:r>
            <a:r>
              <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沿此方向</a:t>
            </a: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t>
            </a:r>
            <a:r>
              <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逆向</a:t>
            </a: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t>
            </a:r>
            <a:r>
              <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找到第一个属于</a:t>
            </a: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X</a:t>
            </a:r>
            <a:r>
              <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的节点，不妨称之为</a:t>
            </a: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x</a:t>
            </a:r>
            <a:r>
              <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t>
            </a:r>
            <a:endParaRPr kumimoji="0" lang="zh-CN" altLang="en-US" sz="2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85704" name="Rectangle 8">
            <a:extLst>
              <a:ext uri="{FF2B5EF4-FFF2-40B4-BE49-F238E27FC236}">
                <a16:creationId xmlns:a16="http://schemas.microsoft.com/office/drawing/2014/main" id="{CF28FC05-DABD-D248-AF24-4E9D7736C366}"/>
              </a:ext>
            </a:extLst>
          </p:cNvPr>
          <p:cNvSpPr>
            <a:spLocks noChangeArrowheads="1"/>
          </p:cNvSpPr>
          <p:nvPr/>
        </p:nvSpPr>
        <p:spPr bwMode="auto">
          <a:xfrm>
            <a:off x="1922463" y="4765675"/>
            <a:ext cx="3860800" cy="366713"/>
          </a:xfrm>
          <a:prstGeom prst="rect">
            <a:avLst/>
          </a:prstGeom>
          <a:noFill/>
          <a:ln>
            <a:noFill/>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charset="0"/>
                <a:ea typeface="宋体" charset="-122"/>
              </a:rPr>
              <a:t>1→[ ]→[ ]→…→[ ]→[x]→y          (A) </a:t>
            </a:r>
          </a:p>
        </p:txBody>
      </p:sp>
      <p:sp>
        <p:nvSpPr>
          <p:cNvPr id="285705" name="Rectangle 9">
            <a:extLst>
              <a:ext uri="{FF2B5EF4-FFF2-40B4-BE49-F238E27FC236}">
                <a16:creationId xmlns:a16="http://schemas.microsoft.com/office/drawing/2014/main" id="{EB29A9F0-2C03-7048-A70A-66D7DDD5DEEA}"/>
              </a:ext>
            </a:extLst>
          </p:cNvPr>
          <p:cNvSpPr>
            <a:spLocks noChangeArrowheads="1"/>
          </p:cNvSpPr>
          <p:nvPr/>
        </p:nvSpPr>
        <p:spPr bwMode="auto">
          <a:xfrm>
            <a:off x="1935163" y="5557838"/>
            <a:ext cx="3841750" cy="366712"/>
          </a:xfrm>
          <a:prstGeom prst="rect">
            <a:avLst/>
          </a:prstGeom>
          <a:noFill/>
          <a:ln>
            <a:noFill/>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charset="0"/>
                <a:ea typeface="宋体" charset="-122"/>
              </a:rPr>
              <a:t>1→[ ]→[ ]→…→[x]→[w]…→y    (B) </a:t>
            </a:r>
          </a:p>
        </p:txBody>
      </p:sp>
      <p:sp>
        <p:nvSpPr>
          <p:cNvPr id="285706" name="Line 10">
            <a:extLst>
              <a:ext uri="{FF2B5EF4-FFF2-40B4-BE49-F238E27FC236}">
                <a16:creationId xmlns:a16="http://schemas.microsoft.com/office/drawing/2014/main" id="{0B6812EC-8806-4440-9A39-F91CC35D2273}"/>
              </a:ext>
            </a:extLst>
          </p:cNvPr>
          <p:cNvSpPr>
            <a:spLocks noChangeShapeType="1"/>
          </p:cNvSpPr>
          <p:nvPr/>
        </p:nvSpPr>
        <p:spPr bwMode="auto">
          <a:xfrm flipH="1">
            <a:off x="5668963" y="4491038"/>
            <a:ext cx="685800" cy="457200"/>
          </a:xfrm>
          <a:prstGeom prst="line">
            <a:avLst/>
          </a:prstGeom>
          <a:noFill/>
          <a:ln w="9525">
            <a:solidFill>
              <a:schemeClr val="tx1"/>
            </a:solidFill>
            <a:prstDash val="dash"/>
            <a:round/>
            <a:headEnd/>
            <a:tailEnd type="triangl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charset="0"/>
              <a:ea typeface="宋体" charset="-122"/>
            </a:endParaRPr>
          </a:p>
        </p:txBody>
      </p:sp>
      <p:sp>
        <p:nvSpPr>
          <p:cNvPr id="285707" name="Line 11">
            <a:extLst>
              <a:ext uri="{FF2B5EF4-FFF2-40B4-BE49-F238E27FC236}">
                <a16:creationId xmlns:a16="http://schemas.microsoft.com/office/drawing/2014/main" id="{19CBB477-0671-994D-A437-9A58ED0BFD9E}"/>
              </a:ext>
            </a:extLst>
          </p:cNvPr>
          <p:cNvSpPr>
            <a:spLocks noChangeShapeType="1"/>
          </p:cNvSpPr>
          <p:nvPr/>
        </p:nvSpPr>
        <p:spPr bwMode="auto">
          <a:xfrm flipH="1">
            <a:off x="5668963" y="4491038"/>
            <a:ext cx="685800" cy="1143000"/>
          </a:xfrm>
          <a:prstGeom prst="line">
            <a:avLst/>
          </a:prstGeom>
          <a:noFill/>
          <a:ln w="9525">
            <a:solidFill>
              <a:schemeClr val="tx1"/>
            </a:solidFill>
            <a:prstDash val="dash"/>
            <a:round/>
            <a:headEnd/>
            <a:tailEnd type="triangl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charset="0"/>
              <a:ea typeface="宋体" charset="-122"/>
            </a:endParaRPr>
          </a:p>
        </p:txBody>
      </p:sp>
      <p:sp>
        <p:nvSpPr>
          <p:cNvPr id="285709" name="Rectangle 13">
            <a:extLst>
              <a:ext uri="{FF2B5EF4-FFF2-40B4-BE49-F238E27FC236}">
                <a16:creationId xmlns:a16="http://schemas.microsoft.com/office/drawing/2014/main" id="{132792A8-E347-5744-BDEF-E000ED4E6ABD}"/>
              </a:ext>
            </a:extLst>
          </p:cNvPr>
          <p:cNvSpPr>
            <a:spLocks noChangeArrowheads="1"/>
          </p:cNvSpPr>
          <p:nvPr/>
        </p:nvSpPr>
        <p:spPr bwMode="auto">
          <a:xfrm>
            <a:off x="4192588" y="5538788"/>
            <a:ext cx="561975" cy="457200"/>
          </a:xfrm>
          <a:prstGeom prst="rect">
            <a:avLst/>
          </a:prstGeom>
          <a:solidFill>
            <a:schemeClr val="accent1">
              <a:alpha val="0"/>
            </a:schemeClr>
          </a:solidFill>
          <a:ln w="9525">
            <a:solidFill>
              <a:srgbClr val="FF0000"/>
            </a:solidFill>
            <a:prstDash val="dash"/>
            <a:miter lim="800000"/>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charset="0"/>
              <a:ea typeface="宋体" charset="-122"/>
            </a:endParaRPr>
          </a:p>
        </p:txBody>
      </p:sp>
      <p:sp>
        <p:nvSpPr>
          <p:cNvPr id="285710" name="Rectangle 14">
            <a:extLst>
              <a:ext uri="{FF2B5EF4-FFF2-40B4-BE49-F238E27FC236}">
                <a16:creationId xmlns:a16="http://schemas.microsoft.com/office/drawing/2014/main" id="{6887881A-5BAE-5B44-96BC-6D1524DD4A23}"/>
              </a:ext>
            </a:extLst>
          </p:cNvPr>
          <p:cNvSpPr>
            <a:spLocks noChangeArrowheads="1"/>
          </p:cNvSpPr>
          <p:nvPr/>
        </p:nvSpPr>
        <p:spPr bwMode="auto">
          <a:xfrm>
            <a:off x="5440363" y="6015038"/>
            <a:ext cx="2971800" cy="381000"/>
          </a:xfrm>
          <a:prstGeom prst="rect">
            <a:avLst/>
          </a:prstGeom>
          <a:noFill/>
          <a:ln w="9525">
            <a:solidFill>
              <a:schemeClr val="tx1"/>
            </a:solidFill>
            <a:miter lim="800000"/>
            <a:headEnd/>
            <a:tailEnd/>
          </a:ln>
          <a:effectLst/>
        </p:spPr>
        <p:txBody>
          <a:bodyPr/>
          <a:lstStyle>
            <a:lvl1pPr marL="342900" indent="-342900">
              <a:spcBef>
                <a:spcPct val="20000"/>
              </a:spcBef>
              <a:buChar char="•"/>
              <a:defRPr sz="2600">
                <a:solidFill>
                  <a:schemeClr val="tx1"/>
                </a:solidFill>
                <a:latin typeface="Arial" charset="0"/>
                <a:ea typeface="宋体" charset="-122"/>
              </a:defRPr>
            </a:lvl1pPr>
            <a:lvl2pPr marL="742950" indent="-285750">
              <a:spcBef>
                <a:spcPct val="20000"/>
              </a:spcBef>
              <a:buChar char="–"/>
              <a:defRPr sz="2200">
                <a:solidFill>
                  <a:schemeClr val="tx1"/>
                </a:solidFill>
                <a:latin typeface="Arial" charset="0"/>
                <a:ea typeface="宋体" charset="-122"/>
              </a:defRPr>
            </a:lvl2pPr>
            <a:lvl3pPr marL="1143000" indent="-228600">
              <a:spcBef>
                <a:spcPct val="20000"/>
              </a:spcBef>
              <a:buChar char="•"/>
              <a:defRPr>
                <a:solidFill>
                  <a:schemeClr val="tx1"/>
                </a:solidFill>
                <a:latin typeface="Arial" charset="0"/>
                <a:ea typeface="宋体" charset="-122"/>
              </a:defRPr>
            </a:lvl3pPr>
            <a:lvl4pPr marL="1600200" indent="-228600">
              <a:spcBef>
                <a:spcPct val="20000"/>
              </a:spcBef>
              <a:buChar char="–"/>
              <a:defRPr sz="1400">
                <a:solidFill>
                  <a:schemeClr val="tx1"/>
                </a:solidFill>
                <a:latin typeface="Arial" charset="0"/>
                <a:ea typeface="宋体" charset="-122"/>
              </a:defRPr>
            </a:lvl4pPr>
            <a:lvl5pPr marL="2057400" indent="-228600">
              <a:spcBef>
                <a:spcPct val="20000"/>
              </a:spcBef>
              <a:buChar char="»"/>
              <a:defRPr sz="1000">
                <a:solidFill>
                  <a:schemeClr val="tx1"/>
                </a:solidFill>
                <a:latin typeface="Arial" charset="0"/>
                <a:ea typeface="宋体" charset="-122"/>
              </a:defRPr>
            </a:lvl5pPr>
            <a:lvl6pPr marL="2514600" indent="-228600" fontAlgn="base">
              <a:spcBef>
                <a:spcPct val="20000"/>
              </a:spcBef>
              <a:spcAft>
                <a:spcPct val="0"/>
              </a:spcAft>
              <a:buChar char="»"/>
              <a:defRPr sz="1000">
                <a:solidFill>
                  <a:schemeClr val="tx1"/>
                </a:solidFill>
                <a:latin typeface="Arial" charset="0"/>
                <a:ea typeface="宋体" charset="-122"/>
              </a:defRPr>
            </a:lvl6pPr>
            <a:lvl7pPr marL="2971800" indent="-228600" fontAlgn="base">
              <a:spcBef>
                <a:spcPct val="20000"/>
              </a:spcBef>
              <a:spcAft>
                <a:spcPct val="0"/>
              </a:spcAft>
              <a:buChar char="»"/>
              <a:defRPr sz="1000">
                <a:solidFill>
                  <a:schemeClr val="tx1"/>
                </a:solidFill>
                <a:latin typeface="Arial" charset="0"/>
                <a:ea typeface="宋体" charset="-122"/>
              </a:defRPr>
            </a:lvl7pPr>
            <a:lvl8pPr marL="3429000" indent="-228600" fontAlgn="base">
              <a:spcBef>
                <a:spcPct val="20000"/>
              </a:spcBef>
              <a:spcAft>
                <a:spcPct val="0"/>
              </a:spcAft>
              <a:buChar char="»"/>
              <a:defRPr sz="1000">
                <a:solidFill>
                  <a:schemeClr val="tx1"/>
                </a:solidFill>
                <a:latin typeface="Arial" charset="0"/>
                <a:ea typeface="宋体" charset="-122"/>
              </a:defRPr>
            </a:lvl8pPr>
            <a:lvl9pPr marL="3886200" indent="-228600" fontAlgn="base">
              <a:spcBef>
                <a:spcPct val="20000"/>
              </a:spcBef>
              <a:spcAft>
                <a:spcPct val="0"/>
              </a:spcAft>
              <a:buChar char="»"/>
              <a:defRPr sz="1000">
                <a:solidFill>
                  <a:schemeClr val="tx1"/>
                </a:solidFill>
                <a:latin typeface="Arial" charset="0"/>
                <a:ea typeface="宋体" charset="-122"/>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charset="0"/>
                <a:ea typeface="宋体" charset="-122"/>
              </a:rPr>
              <a:t>1</a:t>
            </a:r>
            <a:r>
              <a:rPr kumimoji="0" lang="zh-CN" altLang="en-US" sz="1800" b="0" i="0" u="none" strike="noStrike" kern="1200" cap="none" spc="0" normalizeH="0" baseline="0" noProof="0">
                <a:ln>
                  <a:noFill/>
                </a:ln>
                <a:solidFill>
                  <a:srgbClr val="000000"/>
                </a:solidFill>
                <a:effectLst/>
                <a:uLnTx/>
                <a:uFillTx/>
                <a:latin typeface="Times New Roman" charset="0"/>
                <a:ea typeface="宋体" charset="-122"/>
              </a:rPr>
              <a:t>个或</a:t>
            </a:r>
            <a:r>
              <a:rPr kumimoji="0" lang="en-US" altLang="zh-CN" sz="1800" b="0" i="0" u="none" strike="noStrike" kern="1200" cap="none" spc="0" normalizeH="0" baseline="0" noProof="0">
                <a:ln>
                  <a:noFill/>
                </a:ln>
                <a:solidFill>
                  <a:srgbClr val="000000"/>
                </a:solidFill>
                <a:effectLst/>
                <a:uLnTx/>
                <a:uFillTx/>
                <a:latin typeface="Times New Roman" charset="0"/>
                <a:ea typeface="宋体" charset="-122"/>
              </a:rPr>
              <a:t>1</a:t>
            </a:r>
            <a:r>
              <a:rPr kumimoji="0" lang="zh-CN" altLang="en-US" sz="1800" b="0" i="0" u="none" strike="noStrike" kern="1200" cap="none" spc="0" normalizeH="0" baseline="0" noProof="0">
                <a:ln>
                  <a:noFill/>
                </a:ln>
                <a:solidFill>
                  <a:srgbClr val="000000"/>
                </a:solidFill>
                <a:effectLst/>
                <a:uLnTx/>
                <a:uFillTx/>
                <a:latin typeface="Times New Roman" charset="0"/>
                <a:ea typeface="宋体" charset="-122"/>
              </a:rPr>
              <a:t>个以上属于</a:t>
            </a:r>
            <a:r>
              <a:rPr kumimoji="0" lang="en-US" altLang="zh-CN" sz="1800" b="0" i="0" u="none" strike="noStrike" kern="1200" cap="none" spc="0" normalizeH="0" baseline="0" noProof="0">
                <a:ln>
                  <a:noFill/>
                </a:ln>
                <a:solidFill>
                  <a:srgbClr val="000000"/>
                </a:solidFill>
                <a:effectLst/>
                <a:uLnTx/>
                <a:uFillTx/>
                <a:latin typeface="Times New Roman" charset="0"/>
                <a:ea typeface="宋体" charset="-122"/>
              </a:rPr>
              <a:t>Y</a:t>
            </a:r>
            <a:r>
              <a:rPr kumimoji="0" lang="zh-CN" altLang="en-US" sz="1800" b="0" i="0" u="none" strike="noStrike" kern="1200" cap="none" spc="0" normalizeH="0" baseline="0" noProof="0">
                <a:ln>
                  <a:noFill/>
                </a:ln>
                <a:solidFill>
                  <a:srgbClr val="000000"/>
                </a:solidFill>
                <a:effectLst/>
                <a:uLnTx/>
                <a:uFillTx/>
                <a:latin typeface="Times New Roman" charset="0"/>
                <a:ea typeface="宋体" charset="-122"/>
              </a:rPr>
              <a:t>的节点。</a:t>
            </a:r>
            <a:endParaRPr kumimoji="0" lang="zh-CN" altLang="en-US" sz="2600" b="0" i="0" u="none" strike="noStrike" kern="1200" cap="none" spc="0" normalizeH="0" baseline="0" noProof="0">
              <a:ln>
                <a:noFill/>
              </a:ln>
              <a:solidFill>
                <a:srgbClr val="000000"/>
              </a:solidFill>
              <a:effectLst/>
              <a:uLnTx/>
              <a:uFillTx/>
              <a:latin typeface="Times New Roman" charset="0"/>
              <a:ea typeface="宋体" charset="-122"/>
            </a:endParaRPr>
          </a:p>
        </p:txBody>
      </p:sp>
      <p:sp>
        <p:nvSpPr>
          <p:cNvPr id="285711" name="Line 15">
            <a:extLst>
              <a:ext uri="{FF2B5EF4-FFF2-40B4-BE49-F238E27FC236}">
                <a16:creationId xmlns:a16="http://schemas.microsoft.com/office/drawing/2014/main" id="{062FD010-3413-C944-A5F3-91929D914A9E}"/>
              </a:ext>
            </a:extLst>
          </p:cNvPr>
          <p:cNvSpPr>
            <a:spLocks noChangeShapeType="1"/>
          </p:cNvSpPr>
          <p:nvPr/>
        </p:nvSpPr>
        <p:spPr bwMode="auto">
          <a:xfrm flipH="1" flipV="1">
            <a:off x="4525963" y="6091238"/>
            <a:ext cx="914400" cy="152400"/>
          </a:xfrm>
          <a:prstGeom prst="line">
            <a:avLst/>
          </a:prstGeom>
          <a:noFill/>
          <a:ln w="9525">
            <a:solidFill>
              <a:schemeClr val="tx1"/>
            </a:solidFill>
            <a:prstDash val="dash"/>
            <a:round/>
            <a:headEnd/>
            <a:tailEnd type="triangl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charset="0"/>
              <a:ea typeface="宋体" charset="-122"/>
            </a:endParaRPr>
          </a:p>
        </p:txBody>
      </p:sp>
      <p:sp>
        <p:nvSpPr>
          <p:cNvPr id="71693" name="Title 1">
            <a:extLst>
              <a:ext uri="{FF2B5EF4-FFF2-40B4-BE49-F238E27FC236}">
                <a16:creationId xmlns:a16="http://schemas.microsoft.com/office/drawing/2014/main" id="{2352052B-34FA-254E-BE80-D96AC3CF3CDE}"/>
              </a:ext>
            </a:extLst>
          </p:cNvPr>
          <p:cNvSpPr>
            <a:spLocks noGrp="1" noChangeArrowheads="1"/>
          </p:cNvSpPr>
          <p:nvPr>
            <p:ph type="title"/>
          </p:nvPr>
        </p:nvSpPr>
        <p:spPr/>
        <p:txBody>
          <a:bodyPr/>
          <a:lstStyle/>
          <a:p>
            <a:pPr eaLnBrk="1" hangingPunct="1"/>
            <a:r>
              <a:rPr lang="en-US" altLang="zh-CN" dirty="0"/>
              <a:t>Dijkstra</a:t>
            </a:r>
            <a:r>
              <a:rPr lang="zh-CN" altLang="en-US" dirty="0"/>
              <a:t>正确性</a:t>
            </a:r>
            <a:endParaRPr lang="en-US" altLang="en-US" dirty="0"/>
          </a:p>
        </p:txBody>
      </p:sp>
      <p:sp>
        <p:nvSpPr>
          <p:cNvPr id="71694" name="Slide Number Placeholder 1">
            <a:extLst>
              <a:ext uri="{FF2B5EF4-FFF2-40B4-BE49-F238E27FC236}">
                <a16:creationId xmlns:a16="http://schemas.microsoft.com/office/drawing/2014/main" id="{1AD808CE-DCDC-394F-A4AC-785E47751E97}"/>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09CEEE1-94F1-4549-AA38-EC1F7C1CF30B}"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424918049"/>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5700"/>
                                        </p:tgtEl>
                                        <p:attrNameLst>
                                          <p:attrName>style.visibility</p:attrName>
                                        </p:attrNameLst>
                                      </p:cBhvr>
                                      <p:to>
                                        <p:strVal val="visible"/>
                                      </p:to>
                                    </p:set>
                                    <p:animEffect transition="in" filter="blinds(horizontal)">
                                      <p:cBhvr>
                                        <p:cTn id="7" dur="500"/>
                                        <p:tgtEl>
                                          <p:spTgt spid="2857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85701"/>
                                        </p:tgtEl>
                                        <p:attrNameLst>
                                          <p:attrName>style.visibility</p:attrName>
                                        </p:attrNameLst>
                                      </p:cBhvr>
                                      <p:to>
                                        <p:strVal val="visible"/>
                                      </p:to>
                                    </p:set>
                                    <p:animEffect transition="in" filter="blinds(horizontal)">
                                      <p:cBhvr>
                                        <p:cTn id="12" dur="500"/>
                                        <p:tgtEl>
                                          <p:spTgt spid="28570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85702"/>
                                        </p:tgtEl>
                                        <p:attrNameLst>
                                          <p:attrName>style.visibility</p:attrName>
                                        </p:attrNameLst>
                                      </p:cBhvr>
                                      <p:to>
                                        <p:strVal val="visible"/>
                                      </p:to>
                                    </p:set>
                                    <p:animEffect transition="in" filter="blinds(horizontal)">
                                      <p:cBhvr>
                                        <p:cTn id="17" dur="500"/>
                                        <p:tgtEl>
                                          <p:spTgt spid="285702"/>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285703"/>
                                        </p:tgtEl>
                                        <p:attrNameLst>
                                          <p:attrName>style.visibility</p:attrName>
                                        </p:attrNameLst>
                                      </p:cBhvr>
                                      <p:to>
                                        <p:strVal val="visible"/>
                                      </p:to>
                                    </p:set>
                                    <p:animEffect transition="in" filter="blinds(horizontal)">
                                      <p:cBhvr>
                                        <p:cTn id="20" dur="500"/>
                                        <p:tgtEl>
                                          <p:spTgt spid="28570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85704"/>
                                        </p:tgtEl>
                                        <p:attrNameLst>
                                          <p:attrName>style.visibility</p:attrName>
                                        </p:attrNameLst>
                                      </p:cBhvr>
                                      <p:to>
                                        <p:strVal val="visible"/>
                                      </p:to>
                                    </p:set>
                                    <p:animEffect transition="in" filter="blinds(horizontal)">
                                      <p:cBhvr>
                                        <p:cTn id="25" dur="500"/>
                                        <p:tgtEl>
                                          <p:spTgt spid="285704"/>
                                        </p:tgtEl>
                                      </p:cBhvr>
                                    </p:animEffect>
                                  </p:childTnLst>
                                </p:cTn>
                              </p:par>
                              <p:par>
                                <p:cTn id="26" presetID="3" presetClass="entr" presetSubtype="10" fill="hold" nodeType="withEffect">
                                  <p:stCondLst>
                                    <p:cond delay="0"/>
                                  </p:stCondLst>
                                  <p:childTnLst>
                                    <p:set>
                                      <p:cBhvr>
                                        <p:cTn id="27" dur="1" fill="hold">
                                          <p:stCondLst>
                                            <p:cond delay="0"/>
                                          </p:stCondLst>
                                        </p:cTn>
                                        <p:tgtEl>
                                          <p:spTgt spid="285706"/>
                                        </p:tgtEl>
                                        <p:attrNameLst>
                                          <p:attrName>style.visibility</p:attrName>
                                        </p:attrNameLst>
                                      </p:cBhvr>
                                      <p:to>
                                        <p:strVal val="visible"/>
                                      </p:to>
                                    </p:set>
                                    <p:animEffect transition="in" filter="blinds(horizontal)">
                                      <p:cBhvr>
                                        <p:cTn id="28" dur="500"/>
                                        <p:tgtEl>
                                          <p:spTgt spid="285706"/>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85705"/>
                                        </p:tgtEl>
                                        <p:attrNameLst>
                                          <p:attrName>style.visibility</p:attrName>
                                        </p:attrNameLst>
                                      </p:cBhvr>
                                      <p:to>
                                        <p:strVal val="visible"/>
                                      </p:to>
                                    </p:set>
                                    <p:animEffect transition="in" filter="blinds(horizontal)">
                                      <p:cBhvr>
                                        <p:cTn id="33" dur="500"/>
                                        <p:tgtEl>
                                          <p:spTgt spid="285705"/>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285709"/>
                                        </p:tgtEl>
                                        <p:attrNameLst>
                                          <p:attrName>style.visibility</p:attrName>
                                        </p:attrNameLst>
                                      </p:cBhvr>
                                      <p:to>
                                        <p:strVal val="visible"/>
                                      </p:to>
                                    </p:set>
                                    <p:animEffect transition="in" filter="blinds(horizontal)">
                                      <p:cBhvr>
                                        <p:cTn id="36" dur="500"/>
                                        <p:tgtEl>
                                          <p:spTgt spid="285709"/>
                                        </p:tgtEl>
                                      </p:cBhvr>
                                    </p:animEffect>
                                  </p:childTnLst>
                                </p:cTn>
                              </p:par>
                              <p:par>
                                <p:cTn id="37" presetID="3" presetClass="entr" presetSubtype="10" fill="hold" nodeType="withEffect">
                                  <p:stCondLst>
                                    <p:cond delay="0"/>
                                  </p:stCondLst>
                                  <p:childTnLst>
                                    <p:set>
                                      <p:cBhvr>
                                        <p:cTn id="38" dur="1" fill="hold">
                                          <p:stCondLst>
                                            <p:cond delay="0"/>
                                          </p:stCondLst>
                                        </p:cTn>
                                        <p:tgtEl>
                                          <p:spTgt spid="285707"/>
                                        </p:tgtEl>
                                        <p:attrNameLst>
                                          <p:attrName>style.visibility</p:attrName>
                                        </p:attrNameLst>
                                      </p:cBhvr>
                                      <p:to>
                                        <p:strVal val="visible"/>
                                      </p:to>
                                    </p:set>
                                    <p:animEffect transition="in" filter="blinds(horizontal)">
                                      <p:cBhvr>
                                        <p:cTn id="39" dur="500"/>
                                        <p:tgtEl>
                                          <p:spTgt spid="285707"/>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285710"/>
                                        </p:tgtEl>
                                        <p:attrNameLst>
                                          <p:attrName>style.visibility</p:attrName>
                                        </p:attrNameLst>
                                      </p:cBhvr>
                                      <p:to>
                                        <p:strVal val="visible"/>
                                      </p:to>
                                    </p:set>
                                    <p:animEffect transition="in" filter="blinds(horizontal)">
                                      <p:cBhvr>
                                        <p:cTn id="44" dur="500"/>
                                        <p:tgtEl>
                                          <p:spTgt spid="285710"/>
                                        </p:tgtEl>
                                      </p:cBhvr>
                                    </p:animEffect>
                                  </p:childTnLst>
                                </p:cTn>
                              </p:par>
                              <p:par>
                                <p:cTn id="45" presetID="3" presetClass="entr" presetSubtype="10" fill="hold" nodeType="withEffect">
                                  <p:stCondLst>
                                    <p:cond delay="0"/>
                                  </p:stCondLst>
                                  <p:childTnLst>
                                    <p:set>
                                      <p:cBhvr>
                                        <p:cTn id="46" dur="1" fill="hold">
                                          <p:stCondLst>
                                            <p:cond delay="0"/>
                                          </p:stCondLst>
                                        </p:cTn>
                                        <p:tgtEl>
                                          <p:spTgt spid="285711"/>
                                        </p:tgtEl>
                                        <p:attrNameLst>
                                          <p:attrName>style.visibility</p:attrName>
                                        </p:attrNameLst>
                                      </p:cBhvr>
                                      <p:to>
                                        <p:strVal val="visible"/>
                                      </p:to>
                                    </p:set>
                                    <p:animEffect transition="in" filter="blinds(horizontal)">
                                      <p:cBhvr>
                                        <p:cTn id="47" dur="500"/>
                                        <p:tgtEl>
                                          <p:spTgt spid="2857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700" grpId="0"/>
      <p:bldP spid="285701" grpId="0"/>
      <p:bldP spid="285703" grpId="0" animBg="1"/>
      <p:bldP spid="285704" grpId="0"/>
      <p:bldP spid="285705" grpId="0"/>
      <p:bldP spid="285709" grpId="0" animBg="1"/>
      <p:bldP spid="285710"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4" name="Rectangle 4">
            <a:extLst>
              <a:ext uri="{FF2B5EF4-FFF2-40B4-BE49-F238E27FC236}">
                <a16:creationId xmlns:a16="http://schemas.microsoft.com/office/drawing/2014/main" id="{36EC9FFB-BAD7-D94C-B705-7CAFD6042A6D}"/>
              </a:ext>
            </a:extLst>
          </p:cNvPr>
          <p:cNvSpPr>
            <a:spLocks noChangeArrowheads="1"/>
          </p:cNvSpPr>
          <p:nvPr/>
        </p:nvSpPr>
        <p:spPr bwMode="auto">
          <a:xfrm>
            <a:off x="787400" y="2130425"/>
            <a:ext cx="3860800" cy="366713"/>
          </a:xfrm>
          <a:prstGeom prst="rect">
            <a:avLst/>
          </a:prstGeom>
          <a:noFill/>
          <a:ln>
            <a:noFill/>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charset="0"/>
                <a:ea typeface="宋体" charset="-122"/>
              </a:rPr>
              <a:t>1→[ ]→[ ]→…→[ ]→[x]→y          (A) </a:t>
            </a:r>
          </a:p>
        </p:txBody>
      </p:sp>
      <p:sp>
        <p:nvSpPr>
          <p:cNvPr id="286726" name="Rectangle 6">
            <a:extLst>
              <a:ext uri="{FF2B5EF4-FFF2-40B4-BE49-F238E27FC236}">
                <a16:creationId xmlns:a16="http://schemas.microsoft.com/office/drawing/2014/main" id="{CAA13664-A836-E04F-9EE9-300F55622EFF}"/>
              </a:ext>
            </a:extLst>
          </p:cNvPr>
          <p:cNvSpPr>
            <a:spLocks noGrp="1" noChangeArrowheads="1"/>
          </p:cNvSpPr>
          <p:nvPr>
            <p:ph type="body" idx="1"/>
          </p:nvPr>
        </p:nvSpPr>
        <p:spPr>
          <a:xfrm>
            <a:off x="685800" y="2801938"/>
            <a:ext cx="4419600" cy="1219200"/>
          </a:xfrm>
          <a:noFill/>
        </p:spPr>
        <p:txBody>
          <a:bodyPr/>
          <a:lstStyle/>
          <a:p>
            <a:pPr marL="495300" indent="-495300" eaLnBrk="1" hangingPunct="1">
              <a:buFontTx/>
              <a:buNone/>
            </a:pPr>
            <a:r>
              <a:rPr lang="en-US" altLang="zh-CN" sz="1800">
                <a:latin typeface="Times New Roman" panose="02020603050405020304" pitchFamily="18" charset="0"/>
              </a:rPr>
              <a:t>λ[y] ≤λ[x]+length[x, y]    //</a:t>
            </a:r>
            <a:r>
              <a:rPr lang="zh-CN" altLang="en-US" sz="1800">
                <a:latin typeface="Times New Roman" panose="02020603050405020304" pitchFamily="18" charset="0"/>
              </a:rPr>
              <a:t>算法要求</a:t>
            </a:r>
          </a:p>
          <a:p>
            <a:pPr marL="495300" indent="-495300" eaLnBrk="1" hangingPunct="1">
              <a:buFontTx/>
              <a:buNone/>
            </a:pPr>
            <a:r>
              <a:rPr lang="zh-CN" altLang="en-US" sz="1800">
                <a:latin typeface="Times New Roman" panose="02020603050405020304" pitchFamily="18" charset="0"/>
              </a:rPr>
              <a:t>          </a:t>
            </a:r>
            <a:r>
              <a:rPr lang="en-US" altLang="zh-CN" sz="1800">
                <a:latin typeface="Times New Roman" panose="02020603050405020304" pitchFamily="18" charset="0"/>
              </a:rPr>
              <a:t>=δ[x]+length[x, y]      //</a:t>
            </a:r>
            <a:r>
              <a:rPr lang="zh-CN" altLang="en-US" sz="1800">
                <a:latin typeface="Times New Roman" panose="02020603050405020304" pitchFamily="18" charset="0"/>
              </a:rPr>
              <a:t>归纳假设</a:t>
            </a:r>
          </a:p>
          <a:p>
            <a:pPr marL="495300" indent="-495300" eaLnBrk="1" hangingPunct="1">
              <a:buFontTx/>
              <a:buNone/>
            </a:pPr>
            <a:r>
              <a:rPr lang="zh-CN" altLang="en-US" sz="1800">
                <a:latin typeface="Times New Roman" panose="02020603050405020304" pitchFamily="18" charset="0"/>
              </a:rPr>
              <a:t>          </a:t>
            </a:r>
            <a:r>
              <a:rPr lang="en-US" altLang="zh-CN" sz="1800">
                <a:latin typeface="Times New Roman" panose="02020603050405020304" pitchFamily="18" charset="0"/>
              </a:rPr>
              <a:t>=δ[y]              //(A)</a:t>
            </a:r>
            <a:r>
              <a:rPr lang="zh-CN" altLang="en-US" sz="1800">
                <a:latin typeface="Times New Roman" panose="02020603050405020304" pitchFamily="18" charset="0"/>
              </a:rPr>
              <a:t>是最短路径</a:t>
            </a:r>
          </a:p>
          <a:p>
            <a:pPr marL="495300" indent="-495300" algn="ctr">
              <a:spcBef>
                <a:spcPct val="0"/>
              </a:spcBef>
              <a:buFontTx/>
              <a:buNone/>
            </a:pPr>
            <a:endParaRPr lang="zh-CN" altLang="en-US" sz="1800">
              <a:latin typeface="Times New Roman" panose="02020603050405020304" pitchFamily="18" charset="0"/>
            </a:endParaRPr>
          </a:p>
        </p:txBody>
      </p:sp>
      <p:sp>
        <p:nvSpPr>
          <p:cNvPr id="286727" name="Rectangle 7">
            <a:extLst>
              <a:ext uri="{FF2B5EF4-FFF2-40B4-BE49-F238E27FC236}">
                <a16:creationId xmlns:a16="http://schemas.microsoft.com/office/drawing/2014/main" id="{7D649012-CE20-244D-B73E-008772261DB9}"/>
              </a:ext>
            </a:extLst>
          </p:cNvPr>
          <p:cNvSpPr>
            <a:spLocks noChangeArrowheads="1"/>
          </p:cNvSpPr>
          <p:nvPr/>
        </p:nvSpPr>
        <p:spPr bwMode="auto">
          <a:xfrm>
            <a:off x="806450" y="4116388"/>
            <a:ext cx="3841750" cy="366712"/>
          </a:xfrm>
          <a:prstGeom prst="rect">
            <a:avLst/>
          </a:prstGeom>
          <a:noFill/>
          <a:ln>
            <a:noFill/>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charset="0"/>
                <a:ea typeface="宋体" charset="-122"/>
              </a:rPr>
              <a:t>1→[ ]→[ ]→…→[x]→[w]…→y    (B) </a:t>
            </a:r>
          </a:p>
        </p:txBody>
      </p:sp>
      <p:sp>
        <p:nvSpPr>
          <p:cNvPr id="286729" name="Rectangle 9">
            <a:extLst>
              <a:ext uri="{FF2B5EF4-FFF2-40B4-BE49-F238E27FC236}">
                <a16:creationId xmlns:a16="http://schemas.microsoft.com/office/drawing/2014/main" id="{AA507199-7B2A-614A-AB09-0E0DE9DA6A71}"/>
              </a:ext>
            </a:extLst>
          </p:cNvPr>
          <p:cNvSpPr>
            <a:spLocks noChangeArrowheads="1"/>
          </p:cNvSpPr>
          <p:nvPr/>
        </p:nvSpPr>
        <p:spPr bwMode="auto">
          <a:xfrm>
            <a:off x="685800" y="4630738"/>
            <a:ext cx="5638800" cy="1981200"/>
          </a:xfrm>
          <a:prstGeom prst="rect">
            <a:avLst/>
          </a:prstGeom>
          <a:noFill/>
          <a:ln>
            <a:noFill/>
          </a:ln>
          <a:effectLst/>
        </p:spPr>
        <p:txBody>
          <a:bodyPr/>
          <a:lstStyle>
            <a:lvl1pPr marL="495300" indent="-495300">
              <a:spcBef>
                <a:spcPct val="20000"/>
              </a:spcBef>
              <a:buChar char="•"/>
              <a:defRPr sz="2600">
                <a:solidFill>
                  <a:schemeClr val="tx1"/>
                </a:solidFill>
                <a:latin typeface="Arial" charset="0"/>
                <a:ea typeface="宋体" charset="-122"/>
              </a:defRPr>
            </a:lvl1pPr>
            <a:lvl2pPr marL="876300" indent="-419100">
              <a:spcBef>
                <a:spcPct val="20000"/>
              </a:spcBef>
              <a:buChar char="–"/>
              <a:defRPr sz="2200">
                <a:solidFill>
                  <a:schemeClr val="tx1"/>
                </a:solidFill>
                <a:latin typeface="Arial" charset="0"/>
                <a:ea typeface="宋体" charset="-122"/>
              </a:defRPr>
            </a:lvl2pPr>
            <a:lvl3pPr marL="1257300" indent="-342900">
              <a:spcBef>
                <a:spcPct val="20000"/>
              </a:spcBef>
              <a:buChar char="•"/>
              <a:defRPr>
                <a:solidFill>
                  <a:schemeClr val="tx1"/>
                </a:solidFill>
                <a:latin typeface="Arial" charset="0"/>
                <a:ea typeface="宋体" charset="-122"/>
              </a:defRPr>
            </a:lvl3pPr>
            <a:lvl4pPr marL="1638300" indent="-266700">
              <a:spcBef>
                <a:spcPct val="20000"/>
              </a:spcBef>
              <a:buChar char="–"/>
              <a:defRPr sz="1400">
                <a:solidFill>
                  <a:schemeClr val="tx1"/>
                </a:solidFill>
                <a:latin typeface="Arial" charset="0"/>
                <a:ea typeface="宋体" charset="-122"/>
              </a:defRPr>
            </a:lvl4pPr>
            <a:lvl5pPr marL="2057400" indent="-228600">
              <a:spcBef>
                <a:spcPct val="20000"/>
              </a:spcBef>
              <a:buChar char="»"/>
              <a:defRPr sz="1000">
                <a:solidFill>
                  <a:schemeClr val="tx1"/>
                </a:solidFill>
                <a:latin typeface="Arial" charset="0"/>
                <a:ea typeface="宋体" charset="-122"/>
              </a:defRPr>
            </a:lvl5pPr>
            <a:lvl6pPr marL="2514600" indent="-228600" fontAlgn="base">
              <a:spcBef>
                <a:spcPct val="20000"/>
              </a:spcBef>
              <a:spcAft>
                <a:spcPct val="0"/>
              </a:spcAft>
              <a:buChar char="»"/>
              <a:defRPr sz="1000">
                <a:solidFill>
                  <a:schemeClr val="tx1"/>
                </a:solidFill>
                <a:latin typeface="Arial" charset="0"/>
                <a:ea typeface="宋体" charset="-122"/>
              </a:defRPr>
            </a:lvl6pPr>
            <a:lvl7pPr marL="2971800" indent="-228600" fontAlgn="base">
              <a:spcBef>
                <a:spcPct val="20000"/>
              </a:spcBef>
              <a:spcAft>
                <a:spcPct val="0"/>
              </a:spcAft>
              <a:buChar char="»"/>
              <a:defRPr sz="1000">
                <a:solidFill>
                  <a:schemeClr val="tx1"/>
                </a:solidFill>
                <a:latin typeface="Arial" charset="0"/>
                <a:ea typeface="宋体" charset="-122"/>
              </a:defRPr>
            </a:lvl7pPr>
            <a:lvl8pPr marL="3429000" indent="-228600" fontAlgn="base">
              <a:spcBef>
                <a:spcPct val="20000"/>
              </a:spcBef>
              <a:spcAft>
                <a:spcPct val="0"/>
              </a:spcAft>
              <a:buChar char="»"/>
              <a:defRPr sz="1000">
                <a:solidFill>
                  <a:schemeClr val="tx1"/>
                </a:solidFill>
                <a:latin typeface="Arial" charset="0"/>
                <a:ea typeface="宋体" charset="-122"/>
              </a:defRPr>
            </a:lvl8pPr>
            <a:lvl9pPr marL="3886200" indent="-228600" fontAlgn="base">
              <a:spcBef>
                <a:spcPct val="20000"/>
              </a:spcBef>
              <a:spcAft>
                <a:spcPct val="0"/>
              </a:spcAft>
              <a:buChar char="»"/>
              <a:defRPr sz="1000">
                <a:solidFill>
                  <a:schemeClr val="tx1"/>
                </a:solidFill>
                <a:latin typeface="Arial" charset="0"/>
                <a:ea typeface="宋体" charset="-122"/>
              </a:defRPr>
            </a:lvl9pPr>
          </a:lstStyle>
          <a:p>
            <a:pPr marL="495300" marR="0" lvl="0" indent="-495300" algn="l" defTabSz="914400" rtl="0" eaLnBrk="1" fontAlgn="base" latinLnBrk="0" hangingPunct="1">
              <a:lnSpc>
                <a:spcPct val="100000"/>
              </a:lnSpc>
              <a:spcBef>
                <a:spcPct val="2000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Times New Roman" charset="0"/>
              <a:ea typeface="宋体" charset="-122"/>
            </a:endParaRPr>
          </a:p>
        </p:txBody>
      </p:sp>
      <p:sp>
        <p:nvSpPr>
          <p:cNvPr id="286730" name="Rectangle 10">
            <a:extLst>
              <a:ext uri="{FF2B5EF4-FFF2-40B4-BE49-F238E27FC236}">
                <a16:creationId xmlns:a16="http://schemas.microsoft.com/office/drawing/2014/main" id="{C91986F3-6C83-F54E-AAC3-AC0EB45672B6}"/>
              </a:ext>
            </a:extLst>
          </p:cNvPr>
          <p:cNvSpPr>
            <a:spLocks noChangeArrowheads="1"/>
          </p:cNvSpPr>
          <p:nvPr/>
        </p:nvSpPr>
        <p:spPr bwMode="auto">
          <a:xfrm>
            <a:off x="762000" y="4783138"/>
            <a:ext cx="5334000" cy="1828800"/>
          </a:xfrm>
          <a:prstGeom prst="rect">
            <a:avLst/>
          </a:prstGeom>
          <a:noFill/>
          <a:ln>
            <a:noFill/>
          </a:ln>
          <a:effectLst/>
        </p:spPr>
        <p:txBody>
          <a:bodyPr/>
          <a:lstStyle>
            <a:lvl1pPr marL="495300" indent="-495300">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876300" indent="-41910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257300" indent="-3429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38300" indent="-2667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495300" marR="0" lvl="0" indent="-495300" algn="l" defTabSz="914400" rtl="0" eaLnBrk="1" fontAlgn="base" latinLnBrk="0" hangingPunct="1">
              <a:lnSpc>
                <a:spcPct val="100000"/>
              </a:lnSpc>
              <a:spcBef>
                <a:spcPct val="2000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λ[ y] ≤ λ[w]              //</a:t>
            </a:r>
            <a:r>
              <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由于</a:t>
            </a: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y</a:t>
            </a:r>
            <a:r>
              <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在</a:t>
            </a: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w</a:t>
            </a:r>
            <a:r>
              <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之前离开</a:t>
            </a: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Y</a:t>
            </a:r>
          </a:p>
          <a:p>
            <a:pPr marL="495300" marR="0" lvl="0" indent="-495300" algn="l" defTabSz="914400" rtl="0" eaLnBrk="1" fontAlgn="base" latinLnBrk="0" hangingPunct="1">
              <a:lnSpc>
                <a:spcPct val="100000"/>
              </a:lnSpc>
              <a:spcBef>
                <a:spcPct val="2000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           ≤ λ[x] + length[x,w]  //</a:t>
            </a:r>
            <a:r>
              <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算法要求，原因同</a:t>
            </a: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a:t>
            </a:r>
          </a:p>
          <a:p>
            <a:pPr marL="495300" marR="0" lvl="0" indent="-495300" algn="l" defTabSz="914400" rtl="0" eaLnBrk="1" fontAlgn="base" latinLnBrk="0" hangingPunct="1">
              <a:lnSpc>
                <a:spcPct val="100000"/>
              </a:lnSpc>
              <a:spcBef>
                <a:spcPct val="2000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            =δ[x] + length[x,w]  //</a:t>
            </a:r>
            <a:r>
              <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归纳假设</a:t>
            </a:r>
          </a:p>
          <a:p>
            <a:pPr marL="495300" marR="0" lvl="0" indent="-495300" algn="l" defTabSz="914400" rtl="0" eaLnBrk="1" fontAlgn="base" latinLnBrk="0" hangingPunct="1">
              <a:lnSpc>
                <a:spcPct val="100000"/>
              </a:lnSpc>
              <a:spcBef>
                <a:spcPct val="2000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            </a:t>
            </a: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=δ[w]             //</a:t>
            </a:r>
            <a:r>
              <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因为</a:t>
            </a: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是最短路径</a:t>
            </a:r>
          </a:p>
          <a:p>
            <a:pPr marL="495300" marR="0" lvl="0" indent="-495300" algn="l" defTabSz="914400" rtl="0" eaLnBrk="1" fontAlgn="base" latinLnBrk="0" hangingPunct="1">
              <a:lnSpc>
                <a:spcPct val="100000"/>
              </a:lnSpc>
              <a:spcBef>
                <a:spcPct val="2000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            ≤</a:t>
            </a: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δ[y]             //</a:t>
            </a:r>
            <a:r>
              <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因为</a:t>
            </a: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是最短路径</a:t>
            </a:r>
          </a:p>
        </p:txBody>
      </p:sp>
      <p:sp>
        <p:nvSpPr>
          <p:cNvPr id="286731" name="Rectangle 11">
            <a:extLst>
              <a:ext uri="{FF2B5EF4-FFF2-40B4-BE49-F238E27FC236}">
                <a16:creationId xmlns:a16="http://schemas.microsoft.com/office/drawing/2014/main" id="{48CC0ADA-DA1E-7047-A96A-61D480094D42}"/>
              </a:ext>
            </a:extLst>
          </p:cNvPr>
          <p:cNvSpPr>
            <a:spLocks noChangeArrowheads="1"/>
          </p:cNvSpPr>
          <p:nvPr/>
        </p:nvSpPr>
        <p:spPr bwMode="auto">
          <a:xfrm>
            <a:off x="7239000" y="5080000"/>
            <a:ext cx="1417638" cy="366713"/>
          </a:xfrm>
          <a:prstGeom prst="rect">
            <a:avLst/>
          </a:prstGeom>
          <a:noFill/>
          <a:ln>
            <a:noFill/>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Times New Roman" charset="0"/>
                <a:ea typeface="宋体" charset="-122"/>
              </a:rPr>
              <a:t>λ</a:t>
            </a:r>
            <a:r>
              <a:rPr kumimoji="0" lang="en-US" altLang="zh-CN" sz="1800" b="0" i="0" u="none" strike="noStrike" kern="1200" cap="none" spc="0" normalizeH="0" baseline="0" noProof="0" dirty="0">
                <a:ln>
                  <a:noFill/>
                </a:ln>
                <a:solidFill>
                  <a:srgbClr val="FF0000"/>
                </a:solidFill>
                <a:effectLst/>
                <a:uLnTx/>
                <a:uFillTx/>
                <a:latin typeface="Times New Roman" charset="0"/>
                <a:ea typeface="宋体" charset="-122"/>
              </a:rPr>
              <a:t>[y] = </a:t>
            </a:r>
            <a:r>
              <a:rPr kumimoji="0" lang="en-US" altLang="zh-CN" sz="1800" b="0" i="0" u="none" strike="noStrike" kern="1200" cap="none" spc="0" normalizeH="0" baseline="0" noProof="0" dirty="0" err="1">
                <a:ln>
                  <a:noFill/>
                </a:ln>
                <a:solidFill>
                  <a:srgbClr val="FF0000"/>
                </a:solidFill>
                <a:effectLst/>
                <a:uLnTx/>
                <a:uFillTx/>
                <a:latin typeface="Times New Roman" charset="0"/>
                <a:ea typeface="宋体" charset="-122"/>
              </a:rPr>
              <a:t>δ</a:t>
            </a:r>
            <a:r>
              <a:rPr kumimoji="0" lang="en-US" altLang="zh-CN" sz="1800" b="0" i="0" u="none" strike="noStrike" kern="1200" cap="none" spc="0" normalizeH="0" baseline="0" noProof="0" dirty="0">
                <a:ln>
                  <a:noFill/>
                </a:ln>
                <a:solidFill>
                  <a:srgbClr val="FF0000"/>
                </a:solidFill>
                <a:effectLst/>
                <a:uLnTx/>
                <a:uFillTx/>
                <a:latin typeface="Times New Roman" charset="0"/>
                <a:ea typeface="宋体" charset="-122"/>
              </a:rPr>
              <a:t>[y]</a:t>
            </a:r>
          </a:p>
        </p:txBody>
      </p:sp>
      <p:sp>
        <p:nvSpPr>
          <p:cNvPr id="286732" name="AutoShape 12">
            <a:extLst>
              <a:ext uri="{FF2B5EF4-FFF2-40B4-BE49-F238E27FC236}">
                <a16:creationId xmlns:a16="http://schemas.microsoft.com/office/drawing/2014/main" id="{801CEFA9-27B2-1B4E-8FB7-CC6F046FD9FA}"/>
              </a:ext>
            </a:extLst>
          </p:cNvPr>
          <p:cNvSpPr>
            <a:spLocks/>
          </p:cNvSpPr>
          <p:nvPr/>
        </p:nvSpPr>
        <p:spPr bwMode="auto">
          <a:xfrm>
            <a:off x="6143625" y="4349750"/>
            <a:ext cx="152400" cy="1981200"/>
          </a:xfrm>
          <a:prstGeom prst="rightBrace">
            <a:avLst>
              <a:gd name="adj1" fmla="val 108333"/>
              <a:gd name="adj2" fmla="val 50000"/>
            </a:avLst>
          </a:prstGeom>
          <a:noFill/>
          <a:ln w="9525">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charset="0"/>
              <a:ea typeface="宋体" charset="-122"/>
            </a:endParaRPr>
          </a:p>
        </p:txBody>
      </p:sp>
      <p:sp>
        <p:nvSpPr>
          <p:cNvPr id="286733" name="AutoShape 13">
            <a:extLst>
              <a:ext uri="{FF2B5EF4-FFF2-40B4-BE49-F238E27FC236}">
                <a16:creationId xmlns:a16="http://schemas.microsoft.com/office/drawing/2014/main" id="{70D0B269-20F4-A441-8CE8-E62A971D16D0}"/>
              </a:ext>
            </a:extLst>
          </p:cNvPr>
          <p:cNvSpPr>
            <a:spLocks noChangeArrowheads="1"/>
          </p:cNvSpPr>
          <p:nvPr/>
        </p:nvSpPr>
        <p:spPr bwMode="auto">
          <a:xfrm>
            <a:off x="6553200" y="5264150"/>
            <a:ext cx="457200" cy="76200"/>
          </a:xfrm>
          <a:prstGeom prst="rightArrow">
            <a:avLst>
              <a:gd name="adj1" fmla="val 50000"/>
              <a:gd name="adj2" fmla="val 150000"/>
            </a:avLst>
          </a:prstGeom>
          <a:solidFill>
            <a:schemeClr val="accent1"/>
          </a:solidFill>
          <a:ln w="9525">
            <a:solidFill>
              <a:schemeClr val="tx1"/>
            </a:solidFill>
            <a:miter lim="800000"/>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charset="0"/>
              <a:ea typeface="宋体" charset="-122"/>
            </a:endParaRPr>
          </a:p>
        </p:txBody>
      </p:sp>
      <p:sp>
        <p:nvSpPr>
          <p:cNvPr id="72713" name="Title 1">
            <a:extLst>
              <a:ext uri="{FF2B5EF4-FFF2-40B4-BE49-F238E27FC236}">
                <a16:creationId xmlns:a16="http://schemas.microsoft.com/office/drawing/2014/main" id="{7034EDA4-ED72-AF47-BC82-F38B8715D28D}"/>
              </a:ext>
            </a:extLst>
          </p:cNvPr>
          <p:cNvSpPr>
            <a:spLocks noGrp="1" noChangeArrowheads="1"/>
          </p:cNvSpPr>
          <p:nvPr>
            <p:ph type="title"/>
          </p:nvPr>
        </p:nvSpPr>
        <p:spPr/>
        <p:txBody>
          <a:bodyPr/>
          <a:lstStyle/>
          <a:p>
            <a:pPr eaLnBrk="1" hangingPunct="1"/>
            <a:r>
              <a:rPr lang="en-US" altLang="zh-CN"/>
              <a:t>Dijkstra</a:t>
            </a:r>
            <a:r>
              <a:rPr lang="zh-CN" altLang="en-US"/>
              <a:t>正确性 </a:t>
            </a:r>
            <a:endParaRPr lang="en-US" altLang="en-US"/>
          </a:p>
        </p:txBody>
      </p:sp>
      <p:sp>
        <p:nvSpPr>
          <p:cNvPr id="72714" name="Slide Number Placeholder 1">
            <a:extLst>
              <a:ext uri="{FF2B5EF4-FFF2-40B4-BE49-F238E27FC236}">
                <a16:creationId xmlns:a16="http://schemas.microsoft.com/office/drawing/2014/main" id="{ABC5522D-D6E9-5846-9475-8E00E6B9ED3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C9008B-A8D1-5947-9FA8-2B6BE3C6E9ED}"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3550365749"/>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6724"/>
                                        </p:tgtEl>
                                        <p:attrNameLst>
                                          <p:attrName>style.visibility</p:attrName>
                                        </p:attrNameLst>
                                      </p:cBhvr>
                                      <p:to>
                                        <p:strVal val="visible"/>
                                      </p:to>
                                    </p:set>
                                    <p:animEffect transition="in" filter="blinds(horizontal)">
                                      <p:cBhvr>
                                        <p:cTn id="7" dur="500"/>
                                        <p:tgtEl>
                                          <p:spTgt spid="2867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86726">
                                            <p:txEl>
                                              <p:pRg st="0" end="0"/>
                                            </p:txEl>
                                          </p:spTgt>
                                        </p:tgtEl>
                                        <p:attrNameLst>
                                          <p:attrName>style.visibility</p:attrName>
                                        </p:attrNameLst>
                                      </p:cBhvr>
                                      <p:to>
                                        <p:strVal val="visible"/>
                                      </p:to>
                                    </p:set>
                                    <p:animEffect transition="in" filter="blinds(horizontal)">
                                      <p:cBhvr>
                                        <p:cTn id="12" dur="500"/>
                                        <p:tgtEl>
                                          <p:spTgt spid="286726">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86726">
                                            <p:txEl>
                                              <p:pRg st="1" end="1"/>
                                            </p:txEl>
                                          </p:spTgt>
                                        </p:tgtEl>
                                        <p:attrNameLst>
                                          <p:attrName>style.visibility</p:attrName>
                                        </p:attrNameLst>
                                      </p:cBhvr>
                                      <p:to>
                                        <p:strVal val="visible"/>
                                      </p:to>
                                    </p:set>
                                    <p:animEffect transition="in" filter="blinds(horizontal)">
                                      <p:cBhvr>
                                        <p:cTn id="17" dur="500"/>
                                        <p:tgtEl>
                                          <p:spTgt spid="286726">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86726">
                                            <p:txEl>
                                              <p:pRg st="2" end="2"/>
                                            </p:txEl>
                                          </p:spTgt>
                                        </p:tgtEl>
                                        <p:attrNameLst>
                                          <p:attrName>style.visibility</p:attrName>
                                        </p:attrNameLst>
                                      </p:cBhvr>
                                      <p:to>
                                        <p:strVal val="visible"/>
                                      </p:to>
                                    </p:set>
                                    <p:animEffect transition="in" filter="blinds(horizontal)">
                                      <p:cBhvr>
                                        <p:cTn id="22" dur="500"/>
                                        <p:tgtEl>
                                          <p:spTgt spid="286726">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86727"/>
                                        </p:tgtEl>
                                        <p:attrNameLst>
                                          <p:attrName>style.visibility</p:attrName>
                                        </p:attrNameLst>
                                      </p:cBhvr>
                                      <p:to>
                                        <p:strVal val="visible"/>
                                      </p:to>
                                    </p:set>
                                    <p:animEffect transition="in" filter="blinds(horizontal)">
                                      <p:cBhvr>
                                        <p:cTn id="27" dur="500"/>
                                        <p:tgtEl>
                                          <p:spTgt spid="28672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86730">
                                            <p:txEl>
                                              <p:pRg st="0" end="0"/>
                                            </p:txEl>
                                          </p:spTgt>
                                        </p:tgtEl>
                                        <p:attrNameLst>
                                          <p:attrName>style.visibility</p:attrName>
                                        </p:attrNameLst>
                                      </p:cBhvr>
                                      <p:to>
                                        <p:strVal val="visible"/>
                                      </p:to>
                                    </p:set>
                                    <p:animEffect transition="in" filter="blinds(horizontal)">
                                      <p:cBhvr>
                                        <p:cTn id="32" dur="500"/>
                                        <p:tgtEl>
                                          <p:spTgt spid="286730">
                                            <p:txEl>
                                              <p:pRg st="0" end="0"/>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86730">
                                            <p:txEl>
                                              <p:pRg st="1" end="1"/>
                                            </p:txEl>
                                          </p:spTgt>
                                        </p:tgtEl>
                                        <p:attrNameLst>
                                          <p:attrName>style.visibility</p:attrName>
                                        </p:attrNameLst>
                                      </p:cBhvr>
                                      <p:to>
                                        <p:strVal val="visible"/>
                                      </p:to>
                                    </p:set>
                                    <p:animEffect transition="in" filter="blinds(horizontal)">
                                      <p:cBhvr>
                                        <p:cTn id="37" dur="500"/>
                                        <p:tgtEl>
                                          <p:spTgt spid="286730">
                                            <p:txEl>
                                              <p:pRg st="1" end="1"/>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86730">
                                            <p:txEl>
                                              <p:pRg st="2" end="2"/>
                                            </p:txEl>
                                          </p:spTgt>
                                        </p:tgtEl>
                                        <p:attrNameLst>
                                          <p:attrName>style.visibility</p:attrName>
                                        </p:attrNameLst>
                                      </p:cBhvr>
                                      <p:to>
                                        <p:strVal val="visible"/>
                                      </p:to>
                                    </p:set>
                                    <p:animEffect transition="in" filter="blinds(horizontal)">
                                      <p:cBhvr>
                                        <p:cTn id="42" dur="500"/>
                                        <p:tgtEl>
                                          <p:spTgt spid="286730">
                                            <p:txEl>
                                              <p:pRg st="2" end="2"/>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86730">
                                            <p:txEl>
                                              <p:pRg st="3" end="3"/>
                                            </p:txEl>
                                          </p:spTgt>
                                        </p:tgtEl>
                                        <p:attrNameLst>
                                          <p:attrName>style.visibility</p:attrName>
                                        </p:attrNameLst>
                                      </p:cBhvr>
                                      <p:to>
                                        <p:strVal val="visible"/>
                                      </p:to>
                                    </p:set>
                                    <p:animEffect transition="in" filter="blinds(horizontal)">
                                      <p:cBhvr>
                                        <p:cTn id="47" dur="500"/>
                                        <p:tgtEl>
                                          <p:spTgt spid="286730">
                                            <p:txEl>
                                              <p:pRg st="3" end="3"/>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86730">
                                            <p:txEl>
                                              <p:pRg st="4" end="4"/>
                                            </p:txEl>
                                          </p:spTgt>
                                        </p:tgtEl>
                                        <p:attrNameLst>
                                          <p:attrName>style.visibility</p:attrName>
                                        </p:attrNameLst>
                                      </p:cBhvr>
                                      <p:to>
                                        <p:strVal val="visible"/>
                                      </p:to>
                                    </p:set>
                                    <p:animEffect transition="in" filter="blinds(horizontal)">
                                      <p:cBhvr>
                                        <p:cTn id="52" dur="500"/>
                                        <p:tgtEl>
                                          <p:spTgt spid="286730">
                                            <p:txEl>
                                              <p:pRg st="4" end="4"/>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286731"/>
                                        </p:tgtEl>
                                        <p:attrNameLst>
                                          <p:attrName>style.visibility</p:attrName>
                                        </p:attrNameLst>
                                      </p:cBhvr>
                                      <p:to>
                                        <p:strVal val="visible"/>
                                      </p:to>
                                    </p:set>
                                    <p:animEffect transition="in" filter="blinds(horizontal)">
                                      <p:cBhvr>
                                        <p:cTn id="57" dur="500"/>
                                        <p:tgtEl>
                                          <p:spTgt spid="286731"/>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286732"/>
                                        </p:tgtEl>
                                        <p:attrNameLst>
                                          <p:attrName>style.visibility</p:attrName>
                                        </p:attrNameLst>
                                      </p:cBhvr>
                                      <p:to>
                                        <p:strVal val="visible"/>
                                      </p:to>
                                    </p:set>
                                    <p:animEffect transition="in" filter="blinds(horizontal)">
                                      <p:cBhvr>
                                        <p:cTn id="60" dur="500"/>
                                        <p:tgtEl>
                                          <p:spTgt spid="286732"/>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286733"/>
                                        </p:tgtEl>
                                        <p:attrNameLst>
                                          <p:attrName>style.visibility</p:attrName>
                                        </p:attrNameLst>
                                      </p:cBhvr>
                                      <p:to>
                                        <p:strVal val="visible"/>
                                      </p:to>
                                    </p:set>
                                    <p:animEffect transition="in" filter="blinds(horizontal)">
                                      <p:cBhvr>
                                        <p:cTn id="63" dur="500"/>
                                        <p:tgtEl>
                                          <p:spTgt spid="286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24" grpId="0"/>
      <p:bldP spid="286726" grpId="0" build="p"/>
      <p:bldP spid="286727" grpId="0"/>
      <p:bldP spid="286730" grpId="0" build="p"/>
      <p:bldP spid="286731" grpId="0"/>
      <p:bldP spid="286732" grpId="0" animBg="1"/>
      <p:bldP spid="28673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标题 1">
            <a:extLst>
              <a:ext uri="{FF2B5EF4-FFF2-40B4-BE49-F238E27FC236}">
                <a16:creationId xmlns:a16="http://schemas.microsoft.com/office/drawing/2014/main" id="{C11D7E6F-B9C9-9742-B0ED-6E2ED3C591F0}"/>
              </a:ext>
            </a:extLst>
          </p:cNvPr>
          <p:cNvSpPr>
            <a:spLocks noGrp="1"/>
          </p:cNvSpPr>
          <p:nvPr>
            <p:ph type="title"/>
          </p:nvPr>
        </p:nvSpPr>
        <p:spPr/>
        <p:txBody>
          <a:bodyPr/>
          <a:lstStyle/>
          <a:p>
            <a:pPr eaLnBrk="1" hangingPunct="1"/>
            <a:r>
              <a:rPr lang="zh-CN" altLang="en-US" dirty="0"/>
              <a:t>贪心算法的正确性</a:t>
            </a:r>
          </a:p>
        </p:txBody>
      </p:sp>
      <p:sp>
        <p:nvSpPr>
          <p:cNvPr id="39938" name="幻灯片编号占位符 3">
            <a:extLst>
              <a:ext uri="{FF2B5EF4-FFF2-40B4-BE49-F238E27FC236}">
                <a16:creationId xmlns:a16="http://schemas.microsoft.com/office/drawing/2014/main" id="{7ECCEBA5-EDE5-2947-809E-90A2DAD48FFA}"/>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BB6A25B-F35E-F549-A345-5018FFCD89A5}"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
        <p:nvSpPr>
          <p:cNvPr id="39939" name="Rectangle 3">
            <a:extLst>
              <a:ext uri="{FF2B5EF4-FFF2-40B4-BE49-F238E27FC236}">
                <a16:creationId xmlns:a16="http://schemas.microsoft.com/office/drawing/2014/main" id="{9745F096-5C8D-1E4D-8D43-4C9DAA27D704}"/>
              </a:ext>
            </a:extLst>
          </p:cNvPr>
          <p:cNvSpPr txBox="1">
            <a:spLocks noChangeArrowheads="1"/>
          </p:cNvSpPr>
          <p:nvPr/>
        </p:nvSpPr>
        <p:spPr bwMode="auto">
          <a:xfrm>
            <a:off x="624366" y="1965474"/>
            <a:ext cx="8461375" cy="4428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lvl="0" eaLnBrk="1" hangingPunct="1">
              <a:buClr>
                <a:srgbClr val="3333CC"/>
              </a:buClr>
              <a:defRPr/>
            </a:pPr>
            <a:r>
              <a:rPr lang="zh-CN" altLang="en-US" sz="3000" b="1" dirty="0" smtClean="0">
                <a:solidFill>
                  <a:srgbClr val="A60021"/>
                </a:solidFill>
                <a:latin typeface="Arial" panose="020B0604020202020204" pitchFamily="34" charset="0"/>
              </a:rPr>
              <a:t>贪心算法可用的条件</a:t>
            </a:r>
            <a:endParaRPr lang="en-US" altLang="zh-CN" sz="3000" b="1" dirty="0">
              <a:solidFill>
                <a:srgbClr val="00339B"/>
              </a:solidFill>
              <a:latin typeface="Arial" panose="020B0604020202020204" pitchFamily="34" charset="0"/>
            </a:endParaRPr>
          </a:p>
          <a:p>
            <a:pPr lvl="1" eaLnBrk="1" hangingPunct="1">
              <a:buClr>
                <a:srgbClr val="FF0000"/>
              </a:buClr>
              <a:defRPr/>
            </a:pPr>
            <a:r>
              <a:rPr lang="zh-CN" altLang="en-US" sz="2600" dirty="0" smtClean="0">
                <a:solidFill>
                  <a:srgbClr val="000000"/>
                </a:solidFill>
                <a:latin typeface="Arial" panose="020B0604020202020204" pitchFamily="34" charset="0"/>
              </a:rPr>
              <a:t>最</a:t>
            </a:r>
            <a:r>
              <a:rPr lang="zh-CN" altLang="en-US" sz="2600" dirty="0">
                <a:solidFill>
                  <a:srgbClr val="000000"/>
                </a:solidFill>
                <a:latin typeface="Arial" panose="020B0604020202020204" pitchFamily="34" charset="0"/>
              </a:rPr>
              <a:t>优</a:t>
            </a:r>
            <a:r>
              <a:rPr lang="zh-CN" altLang="en-US" sz="2600" dirty="0" smtClean="0">
                <a:solidFill>
                  <a:srgbClr val="000000"/>
                </a:solidFill>
                <a:latin typeface="Arial" panose="020B0604020202020204" pitchFamily="34" charset="0"/>
              </a:rPr>
              <a:t>子结构</a:t>
            </a:r>
            <a:endParaRPr lang="en-US" altLang="zh-CN" sz="2600" dirty="0" smtClean="0">
              <a:solidFill>
                <a:srgbClr val="000000"/>
              </a:solidFill>
              <a:latin typeface="Arial" panose="020B0604020202020204" pitchFamily="34" charset="0"/>
            </a:endParaRPr>
          </a:p>
          <a:p>
            <a:pPr lvl="1" eaLnBrk="1" hangingPunct="1">
              <a:buClr>
                <a:srgbClr val="FF0000"/>
              </a:buClr>
              <a:defRPr/>
            </a:pPr>
            <a:r>
              <a:rPr kumimoji="0" lang="zh-CN" altLang="en-US" sz="2600" dirty="0">
                <a:solidFill>
                  <a:srgbClr val="000000"/>
                </a:solidFill>
                <a:latin typeface="Arial" panose="020B0604020202020204" pitchFamily="34" charset="0"/>
                <a:ea typeface="SimSun" panose="02010600030101010101" pitchFamily="2" charset="-122"/>
              </a:rPr>
              <a:t>贪心</a:t>
            </a:r>
            <a:r>
              <a:rPr kumimoji="0" lang="zh-CN" altLang="en-US" sz="2600" dirty="0" smtClean="0">
                <a:solidFill>
                  <a:srgbClr val="000000"/>
                </a:solidFill>
                <a:latin typeface="Arial" panose="020B0604020202020204" pitchFamily="34" charset="0"/>
                <a:ea typeface="SimSun" panose="02010600030101010101" pitchFamily="2" charset="-122"/>
              </a:rPr>
              <a:t>选择性</a:t>
            </a:r>
            <a:endParaRPr lang="en-US" altLang="zh-CN" sz="3000" b="1" dirty="0" smtClean="0">
              <a:solidFill>
                <a:srgbClr val="A60021"/>
              </a:solidFill>
              <a:latin typeface="Arial" panose="020B0604020202020204" pitchFamily="34" charset="0"/>
            </a:endParaRPr>
          </a:p>
          <a:p>
            <a:pPr lvl="0" eaLnBrk="1" hangingPunct="1">
              <a:spcBef>
                <a:spcPts val="1200"/>
              </a:spcBef>
              <a:buClr>
                <a:srgbClr val="3333CC"/>
              </a:buClr>
              <a:defRPr/>
            </a:pPr>
            <a:r>
              <a:rPr lang="zh-CN" altLang="en-US" sz="3000" b="1" dirty="0" smtClean="0">
                <a:solidFill>
                  <a:srgbClr val="A60021"/>
                </a:solidFill>
                <a:latin typeface="Arial" panose="020B0604020202020204" pitchFamily="34" charset="0"/>
              </a:rPr>
              <a:t>贪心选择性</a:t>
            </a:r>
            <a:endParaRPr lang="en-US" altLang="zh-CN" sz="3000" b="1" dirty="0">
              <a:solidFill>
                <a:srgbClr val="00339B"/>
              </a:solidFill>
              <a:latin typeface="Arial" panose="020B0604020202020204" pitchFamily="34" charset="0"/>
            </a:endParaRPr>
          </a:p>
          <a:p>
            <a:pPr lvl="1" eaLnBrk="1" hangingPunct="1">
              <a:buClr>
                <a:srgbClr val="FF0000"/>
              </a:buClr>
              <a:defRPr/>
            </a:pPr>
            <a:r>
              <a:rPr lang="zh-CN" altLang="en-US" sz="2600" dirty="0">
                <a:solidFill>
                  <a:srgbClr val="000000"/>
                </a:solidFill>
                <a:latin typeface="Arial" panose="020B0604020202020204" pitchFamily="34" charset="0"/>
              </a:rPr>
              <a:t>指</a:t>
            </a:r>
            <a:r>
              <a:rPr lang="zh-CN" altLang="en-US" sz="2600" b="1" dirty="0">
                <a:solidFill>
                  <a:srgbClr val="C00000"/>
                </a:solidFill>
                <a:latin typeface="Arial" panose="020B0604020202020204" pitchFamily="34" charset="0"/>
              </a:rPr>
              <a:t>局部最优选择可以导致全局最优</a:t>
            </a:r>
            <a:r>
              <a:rPr lang="zh-CN" altLang="en-US" sz="2600" b="1" dirty="0" smtClean="0">
                <a:solidFill>
                  <a:srgbClr val="C00000"/>
                </a:solidFill>
                <a:latin typeface="Arial" panose="020B0604020202020204" pitchFamily="34" charset="0"/>
              </a:rPr>
              <a:t>解</a:t>
            </a:r>
            <a:endParaRPr lang="en-US" altLang="zh-CN" sz="2600" b="1" dirty="0" smtClean="0">
              <a:solidFill>
                <a:srgbClr val="C00000"/>
              </a:solidFill>
              <a:latin typeface="Arial" panose="020B0604020202020204" pitchFamily="34" charset="0"/>
            </a:endParaRPr>
          </a:p>
          <a:p>
            <a:pPr lvl="1" eaLnBrk="1" hangingPunct="1">
              <a:buClr>
                <a:srgbClr val="FF0000"/>
              </a:buClr>
              <a:defRPr/>
            </a:pPr>
            <a:r>
              <a:rPr lang="zh-CN" altLang="en-US" sz="2600" dirty="0">
                <a:solidFill>
                  <a:srgbClr val="000000"/>
                </a:solidFill>
                <a:latin typeface="Arial" panose="020B0604020202020204" pitchFamily="34" charset="0"/>
              </a:rPr>
              <a:t>贪心算法通常以</a:t>
            </a:r>
            <a:r>
              <a:rPr lang="zh-CN" altLang="en-US" sz="2600" b="1" dirty="0">
                <a:solidFill>
                  <a:srgbClr val="C00000"/>
                </a:solidFill>
                <a:latin typeface="Arial" panose="020B0604020202020204" pitchFamily="34" charset="0"/>
              </a:rPr>
              <a:t>自顶向下</a:t>
            </a:r>
            <a:r>
              <a:rPr lang="zh-CN" altLang="en-US" sz="2600" dirty="0">
                <a:solidFill>
                  <a:srgbClr val="000000"/>
                </a:solidFill>
                <a:latin typeface="Arial" panose="020B0604020202020204" pitchFamily="34" charset="0"/>
              </a:rPr>
              <a:t>的方式进行，以迭代的方式作出相继的贪心选择，每作一次贪心选择就将所求问题简化</a:t>
            </a:r>
            <a:r>
              <a:rPr lang="zh-CN" altLang="en-US" sz="2600" dirty="0" smtClean="0">
                <a:solidFill>
                  <a:srgbClr val="000000"/>
                </a:solidFill>
                <a:latin typeface="Arial" panose="020B0604020202020204" pitchFamily="34" charset="0"/>
              </a:rPr>
              <a:t>为一个规模</a:t>
            </a:r>
            <a:r>
              <a:rPr lang="zh-CN" altLang="en-US" sz="2600" dirty="0">
                <a:solidFill>
                  <a:srgbClr val="000000"/>
                </a:solidFill>
                <a:latin typeface="Arial" panose="020B0604020202020204" pitchFamily="34" charset="0"/>
              </a:rPr>
              <a:t>更小的子问题</a:t>
            </a:r>
            <a:endParaRPr lang="en-US" altLang="zh-CN" sz="2600" dirty="0">
              <a:solidFill>
                <a:srgbClr val="000000"/>
              </a:solidFill>
              <a:latin typeface="Arial" panose="020B0604020202020204" pitchFamily="34" charset="0"/>
            </a:endParaRPr>
          </a:p>
          <a:p>
            <a:pPr lvl="1" eaLnBrk="1" hangingPunct="1">
              <a:buClr>
                <a:srgbClr val="FF0000"/>
              </a:buClr>
              <a:defRPr/>
            </a:pPr>
            <a:r>
              <a:rPr lang="zh-CN" altLang="en-US" sz="2600" dirty="0" smtClean="0">
                <a:latin typeface="Arial" panose="020B0604020202020204" pitchFamily="34" charset="0"/>
              </a:rPr>
              <a:t>贪心</a:t>
            </a:r>
            <a:r>
              <a:rPr lang="zh-CN" altLang="en-US" sz="2600" dirty="0">
                <a:latin typeface="Arial" panose="020B0604020202020204" pitchFamily="34" charset="0"/>
              </a:rPr>
              <a:t>选择 </a:t>
            </a:r>
            <a:r>
              <a:rPr lang="en-US" altLang="zh-CN" sz="2600" dirty="0">
                <a:latin typeface="Arial" panose="020B0604020202020204" pitchFamily="34" charset="0"/>
              </a:rPr>
              <a:t>+ </a:t>
            </a:r>
            <a:r>
              <a:rPr lang="zh-CN" altLang="en-US" sz="2600" dirty="0">
                <a:latin typeface="Arial" panose="020B0604020202020204" pitchFamily="34" charset="0"/>
              </a:rPr>
              <a:t>子问题最优解 ＝整个问题的</a:t>
            </a:r>
            <a:r>
              <a:rPr lang="zh-CN" altLang="en-US" sz="2600" dirty="0" smtClean="0">
                <a:latin typeface="Arial" panose="020B0604020202020204" pitchFamily="34" charset="0"/>
              </a:rPr>
              <a:t>最优解</a:t>
            </a:r>
          </a:p>
          <a:p>
            <a:pPr lvl="1" eaLnBrk="1" hangingPunct="1">
              <a:buClr>
                <a:srgbClr val="FF0000"/>
              </a:buClr>
              <a:defRPr/>
            </a:pPr>
            <a:r>
              <a:rPr lang="zh-CN" altLang="en-US" sz="2600" dirty="0" smtClean="0">
                <a:solidFill>
                  <a:srgbClr val="000000"/>
                </a:solidFill>
                <a:latin typeface="Arial" panose="020B0604020202020204" pitchFamily="34" charset="0"/>
              </a:rPr>
              <a:t>证明思路：</a:t>
            </a:r>
            <a:r>
              <a:rPr lang="en-US" altLang="zh-CN" sz="2600" dirty="0" smtClean="0">
                <a:solidFill>
                  <a:srgbClr val="000000"/>
                </a:solidFill>
                <a:latin typeface="Arial" panose="020B0604020202020204" pitchFamily="34" charset="0"/>
              </a:rPr>
              <a:t>1</a:t>
            </a:r>
            <a:r>
              <a:rPr lang="zh-CN" altLang="en-US" sz="2600" dirty="0" smtClean="0">
                <a:solidFill>
                  <a:srgbClr val="000000"/>
                </a:solidFill>
                <a:latin typeface="Arial" panose="020B0604020202020204" pitchFamily="34" charset="0"/>
              </a:rPr>
              <a:t>）替换法；</a:t>
            </a:r>
            <a:r>
              <a:rPr lang="en-US" altLang="zh-CN" sz="2600" dirty="0" smtClean="0">
                <a:solidFill>
                  <a:srgbClr val="000000"/>
                </a:solidFill>
                <a:latin typeface="Arial" panose="020B0604020202020204" pitchFamily="34" charset="0"/>
              </a:rPr>
              <a:t>2</a:t>
            </a:r>
            <a:r>
              <a:rPr lang="zh-CN" altLang="en-US" sz="2600" dirty="0" smtClean="0">
                <a:solidFill>
                  <a:srgbClr val="000000"/>
                </a:solidFill>
                <a:latin typeface="Arial" panose="020B0604020202020204" pitchFamily="34" charset="0"/>
              </a:rPr>
              <a:t>）数学归纳法</a:t>
            </a:r>
            <a:endParaRPr lang="en-US" altLang="zh-CN" sz="2600" dirty="0">
              <a:solidFill>
                <a:srgbClr val="000000"/>
              </a:solidFill>
              <a:latin typeface="Arial" panose="020B0604020202020204" pitchFamily="34" charset="0"/>
            </a:endParaRPr>
          </a:p>
        </p:txBody>
      </p:sp>
    </p:spTree>
    <p:extLst>
      <p:ext uri="{BB962C8B-B14F-4D97-AF65-F5344CB8AC3E}">
        <p14:creationId xmlns:p14="http://schemas.microsoft.com/office/powerpoint/2010/main" val="354642606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标题 1"/>
          <p:cNvSpPr>
            <a:spLocks noGrp="1" noChangeArrowheads="1"/>
          </p:cNvSpPr>
          <p:nvPr>
            <p:ph type="title"/>
          </p:nvPr>
        </p:nvSpPr>
        <p:spPr/>
        <p:txBody>
          <a:bodyPr/>
          <a:lstStyle/>
          <a:p>
            <a:r>
              <a:rPr lang="en-US" altLang="zh-CN" smtClean="0"/>
              <a:t>Dijkstra</a:t>
            </a:r>
            <a:r>
              <a:rPr lang="zh-CN" altLang="en-US" smtClean="0"/>
              <a:t>算法的改进</a:t>
            </a:r>
          </a:p>
        </p:txBody>
      </p:sp>
      <p:sp>
        <p:nvSpPr>
          <p:cNvPr id="81922" name="内容占位符 2"/>
          <p:cNvSpPr>
            <a:spLocks noGrp="1" noChangeArrowheads="1"/>
          </p:cNvSpPr>
          <p:nvPr>
            <p:ph idx="1"/>
          </p:nvPr>
        </p:nvSpPr>
        <p:spPr>
          <a:xfrm>
            <a:off x="479425" y="2152650"/>
            <a:ext cx="7772400" cy="4114800"/>
          </a:xfrm>
        </p:spPr>
        <p:txBody>
          <a:bodyPr/>
          <a:lstStyle/>
          <a:p>
            <a:r>
              <a:rPr lang="zh-CN" altLang="en-US" smtClean="0"/>
              <a:t>基本思路</a:t>
            </a:r>
            <a:endParaRPr lang="en-US" altLang="zh-CN" smtClean="0"/>
          </a:p>
          <a:p>
            <a:pPr lvl="1"/>
            <a:r>
              <a:rPr lang="zh-CN" altLang="en-US" smtClean="0"/>
              <a:t>算法的复杂度主要来自于语句</a:t>
            </a:r>
            <a:endParaRPr lang="en-US" altLang="zh-CN" smtClean="0"/>
          </a:p>
          <a:p>
            <a:pPr lvl="1"/>
            <a:r>
              <a:rPr lang="zh-CN" altLang="en-US" smtClean="0"/>
              <a:t>通过堆（</a:t>
            </a:r>
            <a:r>
              <a:rPr lang="en-US" altLang="zh-CN" smtClean="0"/>
              <a:t>H</a:t>
            </a:r>
            <a:r>
              <a:rPr lang="zh-CN" altLang="en-US" smtClean="0"/>
              <a:t>）对数据</a:t>
            </a:r>
            <a:r>
              <a:rPr lang="en-US" altLang="zh-CN" smtClean="0"/>
              <a:t>Y</a:t>
            </a:r>
            <a:r>
              <a:rPr lang="zh-CN" altLang="en-US" smtClean="0"/>
              <a:t>进行存储</a:t>
            </a:r>
            <a:endParaRPr lang="en-US" altLang="zh-CN" smtClean="0"/>
          </a:p>
          <a:p>
            <a:pPr lvl="2"/>
            <a:r>
              <a:rPr lang="zh-CN" altLang="en-US" smtClean="0"/>
              <a:t>复杂度变为</a:t>
            </a:r>
            <a:r>
              <a:rPr lang="en-US" altLang="zh-CN" smtClean="0"/>
              <a:t>O(logn)</a:t>
            </a:r>
            <a:endParaRPr lang="zh-CN" altLang="en-US" smtClean="0"/>
          </a:p>
        </p:txBody>
      </p:sp>
      <p:sp>
        <p:nvSpPr>
          <p:cNvPr id="81923" name="幻灯片编号占位符 3"/>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4E0A752-E945-45BF-B4ED-F10A42DEBC82}" type="slidenum">
              <a:rPr kumimoji="0" lang="zh-CN" altLang="en-US"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en-US" altLang="zh-CN"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endParaRPr>
          </a:p>
        </p:txBody>
      </p:sp>
      <p:pic>
        <p:nvPicPr>
          <p:cNvPr id="81924"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16638" y="2840038"/>
            <a:ext cx="2814637"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5"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32525" y="3365500"/>
            <a:ext cx="25765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069874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幻灯片编号占位符 3"/>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6EB8EBE-308B-4309-A5A1-1183AE409ED0}" type="slidenum">
              <a:rPr kumimoji="0" lang="zh-CN" altLang="en-US"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71</a:t>
            </a:fld>
            <a:endParaRPr kumimoji="0" lang="en-US" altLang="zh-CN"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endParaRPr>
          </a:p>
        </p:txBody>
      </p:sp>
      <p:pic>
        <p:nvPicPr>
          <p:cNvPr id="82946"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9225" y="1362075"/>
            <a:ext cx="4192588"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7"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02188" y="1377950"/>
            <a:ext cx="4224337" cy="400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 2"/>
          <p:cNvGrpSpPr>
            <a:grpSpLocks/>
          </p:cNvGrpSpPr>
          <p:nvPr/>
        </p:nvGrpSpPr>
        <p:grpSpPr bwMode="auto">
          <a:xfrm>
            <a:off x="712788" y="5457825"/>
            <a:ext cx="7677150" cy="1192213"/>
            <a:chOff x="712788" y="5457825"/>
            <a:chExt cx="7677150" cy="1191959"/>
          </a:xfrm>
        </p:grpSpPr>
        <p:pic>
          <p:nvPicPr>
            <p:cNvPr id="82949"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2788" y="5457825"/>
              <a:ext cx="3975233" cy="356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0" name="图片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81059" y="5888428"/>
              <a:ext cx="2393768" cy="339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1" name="图片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420081" y="5862224"/>
              <a:ext cx="2969857" cy="433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2" name="图片 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0438" y="6383084"/>
              <a:ext cx="20574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628378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标题 1"/>
          <p:cNvSpPr>
            <a:spLocks noGrp="1" noChangeArrowheads="1"/>
          </p:cNvSpPr>
          <p:nvPr>
            <p:ph type="title"/>
          </p:nvPr>
        </p:nvSpPr>
        <p:spPr/>
        <p:txBody>
          <a:bodyPr/>
          <a:lstStyle/>
          <a:p>
            <a:r>
              <a:rPr lang="zh-CN" altLang="en-US" smtClean="0"/>
              <a:t>进一步改进</a:t>
            </a:r>
          </a:p>
        </p:txBody>
      </p:sp>
      <p:sp>
        <p:nvSpPr>
          <p:cNvPr id="83970" name="内容占位符 2"/>
          <p:cNvSpPr>
            <a:spLocks noGrp="1" noChangeArrowheads="1"/>
          </p:cNvSpPr>
          <p:nvPr>
            <p:ph idx="1"/>
          </p:nvPr>
        </p:nvSpPr>
        <p:spPr>
          <a:xfrm>
            <a:off x="655638" y="2166938"/>
            <a:ext cx="7772400" cy="615950"/>
          </a:xfrm>
        </p:spPr>
        <p:txBody>
          <a:bodyPr/>
          <a:lstStyle/>
          <a:p>
            <a:r>
              <a:rPr lang="zh-CN" altLang="en-US" smtClean="0"/>
              <a:t>用</a:t>
            </a:r>
            <a:r>
              <a:rPr lang="en-US" altLang="zh-CN" smtClean="0"/>
              <a:t>d</a:t>
            </a:r>
            <a:r>
              <a:rPr lang="zh-CN" altLang="en-US" smtClean="0"/>
              <a:t>堆代替二叉堆</a:t>
            </a:r>
          </a:p>
        </p:txBody>
      </p:sp>
      <p:sp>
        <p:nvSpPr>
          <p:cNvPr id="83971" name="幻灯片编号占位符 3"/>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7EB9FDC-52DF-447D-BACC-56A0BF7FF6BF}" type="slidenum">
              <a:rPr kumimoji="0" lang="zh-CN" altLang="en-US"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72</a:t>
            </a:fld>
            <a:endParaRPr kumimoji="0" lang="en-US" altLang="zh-CN"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endParaRPr>
          </a:p>
        </p:txBody>
      </p:sp>
      <p:pic>
        <p:nvPicPr>
          <p:cNvPr id="83972"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89025" y="3040063"/>
            <a:ext cx="597852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3"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95375" y="3794125"/>
            <a:ext cx="384968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4" name="图片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51425" y="3660775"/>
            <a:ext cx="14478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5" name="图片 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19188" y="4403725"/>
            <a:ext cx="61214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6" name="图片 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69975" y="5106988"/>
            <a:ext cx="28829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7" name="图片 1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16013" y="5865813"/>
            <a:ext cx="43434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476269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标题 1"/>
          <p:cNvSpPr>
            <a:spLocks noGrp="1" noChangeArrowheads="1"/>
          </p:cNvSpPr>
          <p:nvPr>
            <p:ph type="title"/>
          </p:nvPr>
        </p:nvSpPr>
        <p:spPr/>
        <p:txBody>
          <a:bodyPr/>
          <a:lstStyle/>
          <a:p>
            <a:r>
              <a:rPr lang="zh-CN" altLang="en-US" smtClean="0"/>
              <a:t>进一步改进</a:t>
            </a:r>
          </a:p>
        </p:txBody>
      </p:sp>
      <p:sp>
        <p:nvSpPr>
          <p:cNvPr id="86018" name="幻灯片编号占位符 3"/>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79CC22D-8B5A-43F6-92DB-A669419790A8}" type="slidenum">
              <a:rPr kumimoji="0" lang="zh-CN" altLang="en-US"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0" lang="en-US" altLang="zh-CN"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endParaRPr>
          </a:p>
        </p:txBody>
      </p:sp>
      <p:pic>
        <p:nvPicPr>
          <p:cNvPr id="86019" name="图片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4813" y="2162175"/>
            <a:ext cx="7486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0" name="图片 1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0325" y="2833688"/>
            <a:ext cx="55245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039448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标题 1">
            <a:extLst>
              <a:ext uri="{FF2B5EF4-FFF2-40B4-BE49-F238E27FC236}">
                <a16:creationId xmlns:a16="http://schemas.microsoft.com/office/drawing/2014/main" id="{A8C5C04F-C251-C34A-B6A0-AE09983AE7B2}"/>
              </a:ext>
            </a:extLst>
          </p:cNvPr>
          <p:cNvSpPr>
            <a:spLocks noGrp="1" noChangeArrowheads="1"/>
          </p:cNvSpPr>
          <p:nvPr>
            <p:ph type="title"/>
          </p:nvPr>
        </p:nvSpPr>
        <p:spPr/>
        <p:txBody>
          <a:bodyPr/>
          <a:lstStyle/>
          <a:p>
            <a:pPr eaLnBrk="1" hangingPunct="1"/>
            <a:r>
              <a:rPr lang="zh-CN" altLang="en-US"/>
              <a:t>单源最短路径：</a:t>
            </a:r>
            <a:r>
              <a:rPr lang="en-US" altLang="zh-CN"/>
              <a:t>Bellman-Ford</a:t>
            </a:r>
            <a:endParaRPr lang="zh-CN" altLang="en-US"/>
          </a:p>
        </p:txBody>
      </p:sp>
      <p:sp>
        <p:nvSpPr>
          <p:cNvPr id="73730" name="幻灯片编号占位符 3">
            <a:extLst>
              <a:ext uri="{FF2B5EF4-FFF2-40B4-BE49-F238E27FC236}">
                <a16:creationId xmlns:a16="http://schemas.microsoft.com/office/drawing/2014/main" id="{8B2018F4-7532-1846-966E-09D7160E953A}"/>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FF5CB32-B25A-B244-A203-BF6CD8F3E927}"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74</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
        <p:nvSpPr>
          <p:cNvPr id="73731" name="Text Box 16">
            <a:extLst>
              <a:ext uri="{FF2B5EF4-FFF2-40B4-BE49-F238E27FC236}">
                <a16:creationId xmlns:a16="http://schemas.microsoft.com/office/drawing/2014/main" id="{2CC4A4DD-C160-E948-BE69-C4E714F332D7}"/>
              </a:ext>
            </a:extLst>
          </p:cNvPr>
          <p:cNvSpPr txBox="1">
            <a:spLocks noChangeArrowheads="1"/>
          </p:cNvSpPr>
          <p:nvPr/>
        </p:nvSpPr>
        <p:spPr bwMode="auto">
          <a:xfrm>
            <a:off x="419100" y="2297113"/>
            <a:ext cx="8305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altLang="zh-CN" sz="2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  </a:t>
            </a:r>
            <a:r>
              <a:rPr kumimoji="0" lang="en-US" altLang="zh-CN" sz="2400" b="0" i="0" u="none" strike="noStrike" kern="1200" cap="none" spc="0" normalizeH="0" baseline="0" noProof="0" dirty="0">
                <a:ln>
                  <a:noFill/>
                </a:ln>
                <a:solidFill>
                  <a:srgbClr val="800000"/>
                </a:solidFill>
                <a:effectLst/>
                <a:uLnTx/>
                <a:uFillTx/>
                <a:latin typeface="Times New Roman" panose="02020603050405020304" pitchFamily="18" charset="0"/>
                <a:ea typeface="宋体" panose="02010600030101010101" pitchFamily="2" charset="-122"/>
              </a:rPr>
              <a:t>Recall</a:t>
            </a:r>
            <a:r>
              <a:rPr kumimoji="0" lang="en-US" altLang="zh-CN" sz="2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 </a:t>
            </a:r>
            <a:r>
              <a:rPr kumimoji="0" lang="zh-CN" altLang="en-US" sz="2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如果</a:t>
            </a:r>
            <a:r>
              <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宋体" panose="02010600030101010101" pitchFamily="2" charset="-122"/>
              </a:rPr>
              <a:t>G=(V,E)</a:t>
            </a:r>
            <a:r>
              <a:rPr kumimoji="0" lang="en-US" altLang="zh-CN" sz="2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 </a:t>
            </a:r>
            <a:r>
              <a:rPr kumimoji="0" lang="zh-CN" altLang="en-US" sz="2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包括负数环路</a:t>
            </a:r>
            <a:r>
              <a:rPr kumimoji="0" lang="en-US" altLang="zh-CN" sz="2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 </a:t>
            </a:r>
            <a:r>
              <a:rPr kumimoji="0" lang="zh-CN" altLang="en-US" sz="2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则最短路径不一定存在</a:t>
            </a:r>
            <a:endParaRPr kumimoji="0" lang="en-US" altLang="zh-CN" sz="2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endParaRPr>
          </a:p>
        </p:txBody>
      </p:sp>
      <p:sp>
        <p:nvSpPr>
          <p:cNvPr id="6" name="Text Box 19">
            <a:extLst>
              <a:ext uri="{FF2B5EF4-FFF2-40B4-BE49-F238E27FC236}">
                <a16:creationId xmlns:a16="http://schemas.microsoft.com/office/drawing/2014/main" id="{127D0232-7F12-534D-B489-7DD605E6B57B}"/>
              </a:ext>
            </a:extLst>
          </p:cNvPr>
          <p:cNvSpPr txBox="1">
            <a:spLocks noChangeArrowheads="1"/>
          </p:cNvSpPr>
          <p:nvPr/>
        </p:nvSpPr>
        <p:spPr bwMode="auto">
          <a:xfrm>
            <a:off x="419100" y="3363913"/>
            <a:ext cx="830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altLang="zh-CN" sz="2400" b="0" i="0" u="none" strike="noStrike" kern="120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rPr>
              <a:t>   </a:t>
            </a:r>
            <a:r>
              <a:rPr kumimoji="0" lang="en-US" altLang="zh-CN" sz="2400" b="0" i="0" u="none" strike="noStrike" kern="1200" cap="none" spc="0" normalizeH="0" baseline="0" noProof="0">
                <a:ln>
                  <a:noFill/>
                </a:ln>
                <a:solidFill>
                  <a:srgbClr val="800000"/>
                </a:solidFill>
                <a:effectLst/>
                <a:uLnTx/>
                <a:uFillTx/>
                <a:latin typeface="Times New Roman" panose="02020603050405020304" pitchFamily="18" charset="0"/>
                <a:ea typeface="宋体" panose="02010600030101010101" pitchFamily="2" charset="-122"/>
              </a:rPr>
              <a:t>Example</a:t>
            </a:r>
            <a:r>
              <a:rPr kumimoji="0" lang="en-US" altLang="zh-CN" sz="2400" b="0" i="0" u="none" strike="noStrike" kern="120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rPr>
              <a:t>:</a:t>
            </a:r>
            <a:endPar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pic>
        <p:nvPicPr>
          <p:cNvPr id="7" name="Picture 21">
            <a:extLst>
              <a:ext uri="{FF2B5EF4-FFF2-40B4-BE49-F238E27FC236}">
                <a16:creationId xmlns:a16="http://schemas.microsoft.com/office/drawing/2014/main" id="{8FEA6B96-F222-7A41-9A03-48350EC2D6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3100" y="3973513"/>
            <a:ext cx="3924300"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22">
            <a:extLst>
              <a:ext uri="{FF2B5EF4-FFF2-40B4-BE49-F238E27FC236}">
                <a16:creationId xmlns:a16="http://schemas.microsoft.com/office/drawing/2014/main" id="{478DA809-A117-1A4E-9DA4-2B972363677C}"/>
              </a:ext>
            </a:extLst>
          </p:cNvPr>
          <p:cNvSpPr txBox="1">
            <a:spLocks noChangeArrowheads="1"/>
          </p:cNvSpPr>
          <p:nvPr/>
        </p:nvSpPr>
        <p:spPr bwMode="auto">
          <a:xfrm>
            <a:off x="419100" y="5573713"/>
            <a:ext cx="83058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altLang="zh-CN" sz="2400" b="0" i="0" u="none" strike="noStrike" kern="120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rPr>
              <a:t>  </a:t>
            </a:r>
            <a:r>
              <a:rPr kumimoji="0" lang="en-US" altLang="zh-CN" sz="2400" b="0" i="0" u="none" strike="noStrike" kern="1200" cap="none" spc="0" normalizeH="0" baseline="0" noProof="0">
                <a:ln>
                  <a:noFill/>
                </a:ln>
                <a:solidFill>
                  <a:srgbClr val="800000"/>
                </a:solidFill>
                <a:effectLst/>
                <a:uLnTx/>
                <a:uFillTx/>
                <a:latin typeface="Times New Roman" panose="02020603050405020304" pitchFamily="18" charset="0"/>
                <a:ea typeface="宋体" panose="02010600030101010101" pitchFamily="2" charset="-122"/>
              </a:rPr>
              <a:t>Bellman-Ford algorithm</a:t>
            </a:r>
            <a:r>
              <a:rPr kumimoji="0" lang="en-US" altLang="zh-CN" sz="2400" b="0" i="0" u="none" strike="noStrike" kern="120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rPr>
              <a:t>: </a:t>
            </a:r>
            <a:r>
              <a:rPr kumimoji="0" lang="zh-CN" altLang="en-US" sz="2400" b="0" i="0" u="none" strike="noStrike" kern="120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rPr>
              <a:t>如果存在最短路径，则返回最短路径，否则，返回</a:t>
            </a:r>
            <a:r>
              <a:rPr kumimoji="0" lang="en-US" altLang="zh-CN" sz="2400" b="0" i="0" u="none" strike="noStrike" kern="120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rPr>
              <a:t>false.</a:t>
            </a:r>
          </a:p>
        </p:txBody>
      </p:sp>
    </p:spTree>
    <p:extLst>
      <p:ext uri="{BB962C8B-B14F-4D97-AF65-F5344CB8AC3E}">
        <p14:creationId xmlns:p14="http://schemas.microsoft.com/office/powerpoint/2010/main" val="169124639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a:extLst>
              <a:ext uri="{FF2B5EF4-FFF2-40B4-BE49-F238E27FC236}">
                <a16:creationId xmlns:a16="http://schemas.microsoft.com/office/drawing/2014/main" id="{A0B4022A-442E-AD45-9CBE-7AEEFF6DD83F}"/>
              </a:ext>
            </a:extLst>
          </p:cNvPr>
          <p:cNvSpPr>
            <a:spLocks noGrp="1" noChangeArrowheads="1"/>
          </p:cNvSpPr>
          <p:nvPr>
            <p:ph type="title"/>
          </p:nvPr>
        </p:nvSpPr>
        <p:spPr/>
        <p:txBody>
          <a:bodyPr/>
          <a:lstStyle/>
          <a:p>
            <a:pPr eaLnBrk="1" hangingPunct="1"/>
            <a:r>
              <a:rPr lang="zh-CN" altLang="en-US"/>
              <a:t>单源最短路径：</a:t>
            </a:r>
            <a:r>
              <a:rPr lang="en-US" altLang="zh-CN"/>
              <a:t>Bellman-Ford</a:t>
            </a:r>
            <a:endParaRPr lang="zh-CN" altLang="en-US"/>
          </a:p>
        </p:txBody>
      </p:sp>
      <p:sp>
        <p:nvSpPr>
          <p:cNvPr id="74754" name="幻灯片编号占位符 3">
            <a:extLst>
              <a:ext uri="{FF2B5EF4-FFF2-40B4-BE49-F238E27FC236}">
                <a16:creationId xmlns:a16="http://schemas.microsoft.com/office/drawing/2014/main" id="{0C1EA801-A4DB-4F44-82F3-8DCEFD08165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B2EB0A-058A-A64D-845D-33E66CDA924C}"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75</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
        <p:nvSpPr>
          <p:cNvPr id="74755" name="Text Box 16">
            <a:extLst>
              <a:ext uri="{FF2B5EF4-FFF2-40B4-BE49-F238E27FC236}">
                <a16:creationId xmlns:a16="http://schemas.microsoft.com/office/drawing/2014/main" id="{8C70B8EF-A835-D74C-994B-4E54C3779638}"/>
              </a:ext>
            </a:extLst>
          </p:cNvPr>
          <p:cNvSpPr txBox="1">
            <a:spLocks noChangeArrowheads="1"/>
          </p:cNvSpPr>
          <p:nvPr/>
        </p:nvSpPr>
        <p:spPr bwMode="auto">
          <a:xfrm>
            <a:off x="419100" y="2297113"/>
            <a:ext cx="83058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altLang="zh-CN" sz="2400" b="0" i="0" u="none" strike="noStrike" kern="120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rPr>
              <a:t>  </a:t>
            </a: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Bellman-Ford</a:t>
            </a:r>
          </a:p>
          <a:p>
            <a:pPr marL="457200" marR="0" lvl="1" indent="0" algn="l" defTabSz="914400" rtl="0" eaLnBrk="1" fontAlgn="base" latinLnBrk="0" hangingPunct="1">
              <a:lnSpc>
                <a:spcPct val="100000"/>
              </a:lnSpc>
              <a:spcBef>
                <a:spcPct val="0"/>
              </a:spcBef>
              <a:spcAft>
                <a:spcPct val="0"/>
              </a:spcAft>
              <a:buClrTx/>
              <a:buSzTx/>
              <a:buFontTx/>
              <a:buChar char="•"/>
              <a:tabLst/>
              <a:defRPr/>
            </a:pPr>
            <a:r>
              <a:rPr kumimoji="0" lang="zh-CN" altLang="zh-CN" sz="2400" b="0" i="0" u="none" strike="noStrike" kern="120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rPr>
              <a:t> </a:t>
            </a:r>
            <a:r>
              <a:rPr kumimoji="0" lang="zh-CN" altLang="en-US" sz="2400" b="0" i="0" u="none" strike="noStrike" kern="120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rPr>
              <a:t>初始化，将源节点的</a:t>
            </a:r>
            <a:r>
              <a:rPr kumimoji="0" lang="en-US" altLang="zh-CN" sz="2400" b="0" i="0" u="none" strike="noStrike" kern="120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rPr>
              <a:t>d</a:t>
            </a:r>
            <a:r>
              <a:rPr kumimoji="0" lang="zh-CN" altLang="en-US" sz="2400" b="0" i="0" u="none" strike="noStrike" kern="120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rPr>
              <a:t>值设为</a:t>
            </a:r>
            <a:r>
              <a:rPr kumimoji="0" lang="en-US" altLang="zh-CN" sz="2400" b="0" i="0" u="none" strike="noStrike" kern="120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rPr>
              <a:t>0</a:t>
            </a:r>
            <a:r>
              <a:rPr kumimoji="0" lang="zh-CN" altLang="en-US" sz="2400" b="0" i="0" u="none" strike="noStrike" kern="120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rPr>
              <a:t>，其他设为无穷</a:t>
            </a:r>
            <a:endParaRPr kumimoji="0" lang="en-US" altLang="zh-CN" sz="2400" b="0" i="0" u="none" strike="noStrike" kern="120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endParaRPr>
          </a:p>
          <a:p>
            <a:pPr marL="457200" marR="0" lvl="1" indent="0" algn="l" defTabSz="914400" rtl="0" eaLnBrk="1" fontAlgn="base" latinLnBrk="0" hangingPunct="1">
              <a:lnSpc>
                <a:spcPct val="100000"/>
              </a:lnSpc>
              <a:spcBef>
                <a:spcPct val="0"/>
              </a:spcBef>
              <a:spcAft>
                <a:spcPct val="0"/>
              </a:spcAft>
              <a:buClrTx/>
              <a:buSzTx/>
              <a:buFontTx/>
              <a:buChar char="•"/>
              <a:tabLst/>
              <a:defRPr/>
            </a:pPr>
            <a:r>
              <a:rPr kumimoji="0" lang="zh-CN" altLang="en-US" sz="2400" b="0" i="0" u="none" strike="noStrike" kern="120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rPr>
              <a:t> 遍历每条边，并做松弛。总共遍历</a:t>
            </a:r>
            <a:r>
              <a:rPr kumimoji="0" lang="en-US" altLang="zh-CN" sz="2400" b="0" i="0" u="none" strike="noStrike" kern="120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rPr>
              <a:t>n-1</a:t>
            </a:r>
            <a:r>
              <a:rPr kumimoji="0" lang="zh-CN" altLang="en-US" sz="2400" b="0" i="0" u="none" strike="noStrike" kern="120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rPr>
              <a:t>次（</a:t>
            </a:r>
            <a:r>
              <a:rPr kumimoji="0" lang="en-US" altLang="zh-CN" sz="2400" b="0" i="0" u="none" strike="noStrike" kern="120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rPr>
              <a:t>n</a:t>
            </a:r>
            <a:r>
              <a:rPr kumimoji="0" lang="zh-CN" altLang="en-US" sz="2400" b="0" i="0" u="none" strike="noStrike" kern="120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rPr>
              <a:t>为节点个数）</a:t>
            </a:r>
            <a:endParaRPr kumimoji="0" lang="en-US" altLang="zh-CN" sz="2400" b="0" i="0" u="none" strike="noStrike" kern="120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endParaRPr>
          </a:p>
          <a:p>
            <a:pPr marL="457200" marR="0" lvl="1" indent="0" algn="l" defTabSz="914400" rtl="0" eaLnBrk="1" fontAlgn="base" latinLnBrk="0" hangingPunct="1">
              <a:lnSpc>
                <a:spcPct val="100000"/>
              </a:lnSpc>
              <a:spcBef>
                <a:spcPct val="0"/>
              </a:spcBef>
              <a:spcAft>
                <a:spcPct val="0"/>
              </a:spcAft>
              <a:buClrTx/>
              <a:buSzTx/>
              <a:buFontTx/>
              <a:buChar char="•"/>
              <a:tabLst/>
              <a:defRPr/>
            </a:pPr>
            <a:r>
              <a:rPr kumimoji="0" lang="zh-CN" altLang="en-US" sz="2400" b="0" i="0" u="none" strike="noStrike" kern="120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rPr>
              <a:t>最后遍历一次边，如果在此次遍历中，节点的</a:t>
            </a:r>
            <a:r>
              <a:rPr kumimoji="0" lang="en-US" altLang="zh-CN" sz="2400" b="0" i="0" u="none" strike="noStrike" kern="120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rPr>
              <a:t>d</a:t>
            </a:r>
            <a:r>
              <a:rPr kumimoji="0" lang="zh-CN" altLang="en-US" sz="2400" b="0" i="0" u="none" strike="noStrike" kern="120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rPr>
              <a:t>值改变，则不存在最短路径，返回</a:t>
            </a:r>
            <a:r>
              <a:rPr kumimoji="0" lang="en-US" altLang="zh-CN" sz="2400" b="0" i="0" u="none" strike="noStrike" kern="120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rPr>
              <a:t>false</a:t>
            </a:r>
          </a:p>
          <a:p>
            <a:pPr marL="457200" marR="0" lvl="1" indent="0" algn="l" defTabSz="914400" rtl="0" eaLnBrk="1" fontAlgn="base" latinLnBrk="0" hangingPunct="1">
              <a:lnSpc>
                <a:spcPct val="100000"/>
              </a:lnSpc>
              <a:spcBef>
                <a:spcPct val="0"/>
              </a:spcBef>
              <a:spcAft>
                <a:spcPct val="0"/>
              </a:spcAft>
              <a:buClrTx/>
              <a:buSzTx/>
              <a:buFontTx/>
              <a:buChar char="•"/>
              <a:tabLst/>
              <a:defRPr/>
            </a:pPr>
            <a:endParaRPr kumimoji="0" lang="en-US" altLang="zh-CN" sz="2400" b="0" i="0" u="none" strike="noStrike" kern="120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5200779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幻灯片编号占位符 2">
            <a:extLst>
              <a:ext uri="{FF2B5EF4-FFF2-40B4-BE49-F238E27FC236}">
                <a16:creationId xmlns:a16="http://schemas.microsoft.com/office/drawing/2014/main" id="{CA21E8B5-2A64-5C4B-AD83-1649C8C06BD6}"/>
              </a:ext>
            </a:extLst>
          </p:cNvPr>
          <p:cNvSpPr>
            <a:spLocks noGrp="1"/>
          </p:cNvSpPr>
          <p:nvPr>
            <p:ph type="sldNum" sz="quarter" idx="12"/>
          </p:nvPr>
        </p:nvSpPr>
        <p:spPr>
          <a:xfrm>
            <a:off x="1319213" y="6243638"/>
            <a:ext cx="5233987"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C5B387CF-60CF-1747-9D20-7AD1B5C49367}" type="slidenum">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76</a:t>
            </a:fld>
            <a:endPar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76802" name="Text Box 2">
            <a:extLst>
              <a:ext uri="{FF2B5EF4-FFF2-40B4-BE49-F238E27FC236}">
                <a16:creationId xmlns:a16="http://schemas.microsoft.com/office/drawing/2014/main" id="{1A12E76C-C592-E44D-9E8C-82F35FC4F845}"/>
              </a:ext>
            </a:extLst>
          </p:cNvPr>
          <p:cNvSpPr txBox="1">
            <a:spLocks noChangeArrowheads="1"/>
          </p:cNvSpPr>
          <p:nvPr/>
        </p:nvSpPr>
        <p:spPr bwMode="auto">
          <a:xfrm>
            <a:off x="1319213" y="991700"/>
            <a:ext cx="73914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Example of Bellman-Ford</a:t>
            </a:r>
          </a:p>
        </p:txBody>
      </p:sp>
      <p:pic>
        <p:nvPicPr>
          <p:cNvPr id="76803" name="Picture 6">
            <a:extLst>
              <a:ext uri="{FF2B5EF4-FFF2-40B4-BE49-F238E27FC236}">
                <a16:creationId xmlns:a16="http://schemas.microsoft.com/office/drawing/2014/main" id="{E56A4604-24FD-D24D-A31D-9AFE5682ED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713" y="3424238"/>
            <a:ext cx="2924175"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125449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幻灯片编号占位符 2">
            <a:extLst>
              <a:ext uri="{FF2B5EF4-FFF2-40B4-BE49-F238E27FC236}">
                <a16:creationId xmlns:a16="http://schemas.microsoft.com/office/drawing/2014/main" id="{66BCC533-7712-DC4B-AF5C-2B84E2D444B4}"/>
              </a:ext>
            </a:extLst>
          </p:cNvPr>
          <p:cNvSpPr>
            <a:spLocks noGrp="1"/>
          </p:cNvSpPr>
          <p:nvPr>
            <p:ph type="sldNum" sz="quarter" idx="12"/>
          </p:nvPr>
        </p:nvSpPr>
        <p:spPr>
          <a:xfrm>
            <a:off x="8493736" y="6300788"/>
            <a:ext cx="5233987"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4F004243-7157-DC4B-87F7-A19C210CBF0C}" type="slidenum">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77</a:t>
            </a:fld>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pic>
        <p:nvPicPr>
          <p:cNvPr id="77827" name="Picture 4">
            <a:extLst>
              <a:ext uri="{FF2B5EF4-FFF2-40B4-BE49-F238E27FC236}">
                <a16:creationId xmlns:a16="http://schemas.microsoft.com/office/drawing/2014/main" id="{35C39C9B-55A7-5845-8DA2-6F784FCDCA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0" y="3119438"/>
            <a:ext cx="3333750" cy="318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2">
            <a:extLst>
              <a:ext uri="{FF2B5EF4-FFF2-40B4-BE49-F238E27FC236}">
                <a16:creationId xmlns:a16="http://schemas.microsoft.com/office/drawing/2014/main" id="{789FAFEF-0CC0-2A4E-997C-EF8EA1DA6B8D}"/>
              </a:ext>
            </a:extLst>
          </p:cNvPr>
          <p:cNvSpPr txBox="1">
            <a:spLocks noChangeArrowheads="1"/>
          </p:cNvSpPr>
          <p:nvPr/>
        </p:nvSpPr>
        <p:spPr bwMode="auto">
          <a:xfrm>
            <a:off x="1319213" y="991700"/>
            <a:ext cx="73914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Example of Bellman-Ford</a:t>
            </a:r>
          </a:p>
        </p:txBody>
      </p:sp>
    </p:spTree>
    <p:extLst>
      <p:ext uri="{BB962C8B-B14F-4D97-AF65-F5344CB8AC3E}">
        <p14:creationId xmlns:p14="http://schemas.microsoft.com/office/powerpoint/2010/main" val="355739095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幻灯片编号占位符 2">
            <a:extLst>
              <a:ext uri="{FF2B5EF4-FFF2-40B4-BE49-F238E27FC236}">
                <a16:creationId xmlns:a16="http://schemas.microsoft.com/office/drawing/2014/main" id="{C08B575C-ECB9-D54D-9A4C-449CFE37708B}"/>
              </a:ext>
            </a:extLst>
          </p:cNvPr>
          <p:cNvSpPr>
            <a:spLocks noGrp="1"/>
          </p:cNvSpPr>
          <p:nvPr>
            <p:ph type="sldNum" sz="quarter" idx="12"/>
          </p:nvPr>
        </p:nvSpPr>
        <p:spPr>
          <a:xfrm>
            <a:off x="8224106" y="6196746"/>
            <a:ext cx="5233987"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8A07E3BC-BEC0-284E-96FB-1F810508D6D9}" type="slidenum">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78</a:t>
            </a:fld>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pic>
        <p:nvPicPr>
          <p:cNvPr id="78851" name="Picture 4">
            <a:extLst>
              <a:ext uri="{FF2B5EF4-FFF2-40B4-BE49-F238E27FC236}">
                <a16:creationId xmlns:a16="http://schemas.microsoft.com/office/drawing/2014/main" id="{E430FFA5-E811-344E-B22D-903A25D4FB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3128963"/>
            <a:ext cx="3429000" cy="319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2">
            <a:extLst>
              <a:ext uri="{FF2B5EF4-FFF2-40B4-BE49-F238E27FC236}">
                <a16:creationId xmlns:a16="http://schemas.microsoft.com/office/drawing/2014/main" id="{E94432CF-1FB1-A943-ACCC-64AF7A6D4BDD}"/>
              </a:ext>
            </a:extLst>
          </p:cNvPr>
          <p:cNvSpPr txBox="1">
            <a:spLocks noChangeArrowheads="1"/>
          </p:cNvSpPr>
          <p:nvPr/>
        </p:nvSpPr>
        <p:spPr bwMode="auto">
          <a:xfrm>
            <a:off x="1319213" y="991700"/>
            <a:ext cx="73914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Example of Bellman-Ford</a:t>
            </a:r>
          </a:p>
        </p:txBody>
      </p:sp>
    </p:spTree>
    <p:extLst>
      <p:ext uri="{BB962C8B-B14F-4D97-AF65-F5344CB8AC3E}">
        <p14:creationId xmlns:p14="http://schemas.microsoft.com/office/powerpoint/2010/main" val="251745262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编号占位符 2">
            <a:extLst>
              <a:ext uri="{FF2B5EF4-FFF2-40B4-BE49-F238E27FC236}">
                <a16:creationId xmlns:a16="http://schemas.microsoft.com/office/drawing/2014/main" id="{F1854E85-C591-3443-A856-289177F62792}"/>
              </a:ext>
            </a:extLst>
          </p:cNvPr>
          <p:cNvSpPr>
            <a:spLocks noGrp="1"/>
          </p:cNvSpPr>
          <p:nvPr>
            <p:ph type="sldNum" sz="quarter" idx="12"/>
          </p:nvPr>
        </p:nvSpPr>
        <p:spPr>
          <a:xfrm>
            <a:off x="8446844" y="6231915"/>
            <a:ext cx="5233987"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99F48118-2F51-994E-B033-1B8F4C037348}" type="slidenum">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79</a:t>
            </a:fld>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pic>
        <p:nvPicPr>
          <p:cNvPr id="79875" name="Picture 4">
            <a:extLst>
              <a:ext uri="{FF2B5EF4-FFF2-40B4-BE49-F238E27FC236}">
                <a16:creationId xmlns:a16="http://schemas.microsoft.com/office/drawing/2014/main" id="{813ADE52-9C5D-A147-8EED-14BAD01846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4650" y="3114675"/>
            <a:ext cx="3295650"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2">
            <a:extLst>
              <a:ext uri="{FF2B5EF4-FFF2-40B4-BE49-F238E27FC236}">
                <a16:creationId xmlns:a16="http://schemas.microsoft.com/office/drawing/2014/main" id="{A281B634-AC66-5C4E-8524-150D541DE7A9}"/>
              </a:ext>
            </a:extLst>
          </p:cNvPr>
          <p:cNvSpPr txBox="1">
            <a:spLocks noChangeArrowheads="1"/>
          </p:cNvSpPr>
          <p:nvPr/>
        </p:nvSpPr>
        <p:spPr bwMode="auto">
          <a:xfrm>
            <a:off x="1319213" y="991700"/>
            <a:ext cx="73914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Example of Bellman-Ford</a:t>
            </a:r>
          </a:p>
        </p:txBody>
      </p:sp>
    </p:spTree>
    <p:extLst>
      <p:ext uri="{BB962C8B-B14F-4D97-AF65-F5344CB8AC3E}">
        <p14:creationId xmlns:p14="http://schemas.microsoft.com/office/powerpoint/2010/main" val="3465528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编号占位符 3"/>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C2C993D-03B8-49AF-951A-7784E658518C}" type="slidenum">
              <a:rPr kumimoji="0" lang="zh-CN" altLang="en-US"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zh-CN"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endParaRPr>
          </a:p>
        </p:txBody>
      </p:sp>
      <p:sp>
        <p:nvSpPr>
          <p:cNvPr id="29699" name="Rectangle 3"/>
          <p:cNvSpPr txBox="1">
            <a:spLocks noChangeArrowheads="1"/>
          </p:cNvSpPr>
          <p:nvPr/>
        </p:nvSpPr>
        <p:spPr bwMode="auto">
          <a:xfrm>
            <a:off x="637309" y="2039938"/>
            <a:ext cx="8229600" cy="387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n"/>
              <a:tabLst/>
              <a:defRPr/>
            </a:pPr>
            <a:r>
              <a:rPr kumimoji="1" lang="zh-CN" altLang="en-US" sz="3200" b="0" i="0" u="none" strike="noStrike" kern="1200" cap="none" spc="0" normalizeH="0" baseline="0" noProof="0" dirty="0" smtClean="0">
                <a:ln>
                  <a:noFill/>
                </a:ln>
                <a:solidFill>
                  <a:srgbClr val="000000"/>
                </a:solidFill>
                <a:effectLst/>
                <a:uLnTx/>
                <a:uFillTx/>
                <a:latin typeface="Tahoma" panose="020B0604030504040204" pitchFamily="34" charset="0"/>
                <a:ea typeface="宋体" panose="02010600030101010101" pitchFamily="2" charset="-122"/>
              </a:rPr>
              <a:t>替换法 </a:t>
            </a:r>
            <a:endParaRPr kumimoji="1" lang="zh-CN" altLang="en-US" sz="2800" b="0" i="0" u="none" strike="noStrike" kern="1200" cap="none" spc="0" normalizeH="0" baseline="0" noProof="0" dirty="0" smtClean="0">
              <a:ln>
                <a:noFill/>
              </a:ln>
              <a:solidFill>
                <a:srgbClr val="000000"/>
              </a:solidFill>
              <a:effectLst/>
              <a:uLnTx/>
              <a:uFillTx/>
              <a:latin typeface="Tahoma" panose="020B0604030504040204" pitchFamily="34" charset="0"/>
              <a:ea typeface="宋体" panose="02010600030101010101" pitchFamily="2" charset="-122"/>
            </a:endParaRPr>
          </a:p>
        </p:txBody>
      </p:sp>
      <p:pic>
        <p:nvPicPr>
          <p:cNvPr id="2970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70" y="2827770"/>
            <a:ext cx="8410575" cy="251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a:extLst>
              <a:ext uri="{FF2B5EF4-FFF2-40B4-BE49-F238E27FC236}">
                <a16:creationId xmlns:a16="http://schemas.microsoft.com/office/drawing/2014/main" id="{C11D7E6F-B9C9-9742-B0ED-6E2ED3C591F0}"/>
              </a:ext>
            </a:extLst>
          </p:cNvPr>
          <p:cNvSpPr>
            <a:spLocks noGrp="1"/>
          </p:cNvSpPr>
          <p:nvPr>
            <p:ph type="title"/>
          </p:nvPr>
        </p:nvSpPr>
        <p:spPr>
          <a:xfrm>
            <a:off x="1150938" y="214313"/>
            <a:ext cx="7793037" cy="1462087"/>
          </a:xfrm>
        </p:spPr>
        <p:txBody>
          <a:bodyPr/>
          <a:lstStyle/>
          <a:p>
            <a:pPr eaLnBrk="1" hangingPunct="1"/>
            <a:r>
              <a:rPr lang="zh-CN" altLang="en-US" dirty="0"/>
              <a:t>贪心算法的正确性</a:t>
            </a:r>
          </a:p>
        </p:txBody>
      </p:sp>
    </p:spTree>
    <p:extLst>
      <p:ext uri="{BB962C8B-B14F-4D97-AF65-F5344CB8AC3E}">
        <p14:creationId xmlns:p14="http://schemas.microsoft.com/office/powerpoint/2010/main" val="407306172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幻灯片编号占位符 2">
            <a:extLst>
              <a:ext uri="{FF2B5EF4-FFF2-40B4-BE49-F238E27FC236}">
                <a16:creationId xmlns:a16="http://schemas.microsoft.com/office/drawing/2014/main" id="{17BE8092-F414-FD4D-8F96-CDB60BAAF5DA}"/>
              </a:ext>
            </a:extLst>
          </p:cNvPr>
          <p:cNvSpPr>
            <a:spLocks noGrp="1"/>
          </p:cNvSpPr>
          <p:nvPr>
            <p:ph type="sldNum" sz="quarter" idx="12"/>
          </p:nvPr>
        </p:nvSpPr>
        <p:spPr>
          <a:xfrm>
            <a:off x="8212382" y="6185022"/>
            <a:ext cx="5233987"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982517FC-A12E-6B46-9BD8-0FA234273510}" type="slidenum">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80</a:t>
            </a:fld>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pic>
        <p:nvPicPr>
          <p:cNvPr id="80899" name="Picture 4">
            <a:extLst>
              <a:ext uri="{FF2B5EF4-FFF2-40B4-BE49-F238E27FC236}">
                <a16:creationId xmlns:a16="http://schemas.microsoft.com/office/drawing/2014/main" id="{B304642C-5F20-4545-9F38-511F77CE49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75" y="3186113"/>
            <a:ext cx="3209925"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2">
            <a:extLst>
              <a:ext uri="{FF2B5EF4-FFF2-40B4-BE49-F238E27FC236}">
                <a16:creationId xmlns:a16="http://schemas.microsoft.com/office/drawing/2014/main" id="{B5F31DA3-FEDF-8749-8987-30229466B354}"/>
              </a:ext>
            </a:extLst>
          </p:cNvPr>
          <p:cNvSpPr txBox="1">
            <a:spLocks noChangeArrowheads="1"/>
          </p:cNvSpPr>
          <p:nvPr/>
        </p:nvSpPr>
        <p:spPr bwMode="auto">
          <a:xfrm>
            <a:off x="1319213" y="991700"/>
            <a:ext cx="73914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Example of Bellman-Ford</a:t>
            </a:r>
          </a:p>
        </p:txBody>
      </p:sp>
    </p:spTree>
    <p:extLst>
      <p:ext uri="{BB962C8B-B14F-4D97-AF65-F5344CB8AC3E}">
        <p14:creationId xmlns:p14="http://schemas.microsoft.com/office/powerpoint/2010/main" val="21652682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幻灯片编号占位符 2">
            <a:extLst>
              <a:ext uri="{FF2B5EF4-FFF2-40B4-BE49-F238E27FC236}">
                <a16:creationId xmlns:a16="http://schemas.microsoft.com/office/drawing/2014/main" id="{1C600DE2-B15C-F44F-AEDE-009C76632386}"/>
              </a:ext>
            </a:extLst>
          </p:cNvPr>
          <p:cNvSpPr>
            <a:spLocks noGrp="1"/>
          </p:cNvSpPr>
          <p:nvPr>
            <p:ph type="sldNum" sz="quarter" idx="12"/>
          </p:nvPr>
        </p:nvSpPr>
        <p:spPr>
          <a:xfrm>
            <a:off x="8470290" y="6056069"/>
            <a:ext cx="5233987"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893CDA55-97DB-C94D-9DE8-E82FCBB11E6E}" type="slidenum">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81</a:t>
            </a:fld>
            <a:endPar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pic>
        <p:nvPicPr>
          <p:cNvPr id="81923" name="Picture 4">
            <a:extLst>
              <a:ext uri="{FF2B5EF4-FFF2-40B4-BE49-F238E27FC236}">
                <a16:creationId xmlns:a16="http://schemas.microsoft.com/office/drawing/2014/main" id="{CD79A668-6F0E-9942-AD86-E25A032F8B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2738" y="3267075"/>
            <a:ext cx="3324225"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2">
            <a:extLst>
              <a:ext uri="{FF2B5EF4-FFF2-40B4-BE49-F238E27FC236}">
                <a16:creationId xmlns:a16="http://schemas.microsoft.com/office/drawing/2014/main" id="{217189E0-CD76-D34A-B7A7-8F8F9067F274}"/>
              </a:ext>
            </a:extLst>
          </p:cNvPr>
          <p:cNvSpPr txBox="1">
            <a:spLocks noChangeArrowheads="1"/>
          </p:cNvSpPr>
          <p:nvPr/>
        </p:nvSpPr>
        <p:spPr bwMode="auto">
          <a:xfrm>
            <a:off x="1319213" y="991700"/>
            <a:ext cx="73914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Example of Bellman-Ford</a:t>
            </a:r>
          </a:p>
        </p:txBody>
      </p:sp>
    </p:spTree>
    <p:extLst>
      <p:ext uri="{BB962C8B-B14F-4D97-AF65-F5344CB8AC3E}">
        <p14:creationId xmlns:p14="http://schemas.microsoft.com/office/powerpoint/2010/main" val="3350934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幻灯片编号占位符 2">
            <a:extLst>
              <a:ext uri="{FF2B5EF4-FFF2-40B4-BE49-F238E27FC236}">
                <a16:creationId xmlns:a16="http://schemas.microsoft.com/office/drawing/2014/main" id="{4942980D-6133-E74E-B9A7-8B5E4A391BD8}"/>
              </a:ext>
            </a:extLst>
          </p:cNvPr>
          <p:cNvSpPr>
            <a:spLocks noGrp="1"/>
          </p:cNvSpPr>
          <p:nvPr>
            <p:ph type="sldNum" sz="quarter" idx="12"/>
          </p:nvPr>
        </p:nvSpPr>
        <p:spPr>
          <a:xfrm>
            <a:off x="8341336" y="6243638"/>
            <a:ext cx="5233987"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8CF566D3-E77C-C849-9284-6B779FCCCA07}" type="slidenum">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82</a:t>
            </a:fld>
            <a:endPar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pic>
        <p:nvPicPr>
          <p:cNvPr id="82947" name="Picture 4">
            <a:extLst>
              <a:ext uri="{FF2B5EF4-FFF2-40B4-BE49-F238E27FC236}">
                <a16:creationId xmlns:a16="http://schemas.microsoft.com/office/drawing/2014/main" id="{C4D94466-71A5-B649-879D-EAB9C47B87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6075" y="3275013"/>
            <a:ext cx="3276600"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2">
            <a:extLst>
              <a:ext uri="{FF2B5EF4-FFF2-40B4-BE49-F238E27FC236}">
                <a16:creationId xmlns:a16="http://schemas.microsoft.com/office/drawing/2014/main" id="{4F80E16F-F0BC-A541-A39A-9E5CD795898D}"/>
              </a:ext>
            </a:extLst>
          </p:cNvPr>
          <p:cNvSpPr txBox="1">
            <a:spLocks noChangeArrowheads="1"/>
          </p:cNvSpPr>
          <p:nvPr/>
        </p:nvSpPr>
        <p:spPr bwMode="auto">
          <a:xfrm>
            <a:off x="1319213" y="991700"/>
            <a:ext cx="73914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Example of Bellman-Ford</a:t>
            </a:r>
          </a:p>
        </p:txBody>
      </p:sp>
    </p:spTree>
    <p:extLst>
      <p:ext uri="{BB962C8B-B14F-4D97-AF65-F5344CB8AC3E}">
        <p14:creationId xmlns:p14="http://schemas.microsoft.com/office/powerpoint/2010/main" val="313994504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幻灯片编号占位符 2">
            <a:extLst>
              <a:ext uri="{FF2B5EF4-FFF2-40B4-BE49-F238E27FC236}">
                <a16:creationId xmlns:a16="http://schemas.microsoft.com/office/drawing/2014/main" id="{897DEBDE-5E05-954B-A3CF-3008A3EB8950}"/>
              </a:ext>
            </a:extLst>
          </p:cNvPr>
          <p:cNvSpPr>
            <a:spLocks noGrp="1"/>
          </p:cNvSpPr>
          <p:nvPr>
            <p:ph type="sldNum" sz="quarter" idx="12"/>
          </p:nvPr>
        </p:nvSpPr>
        <p:spPr>
          <a:xfrm>
            <a:off x="8224981" y="6229990"/>
            <a:ext cx="5233987"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2C1761D4-3CDD-8C4F-A7DA-279B10B8FEAD}" type="slidenum">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83</a:t>
            </a:fld>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pic>
        <p:nvPicPr>
          <p:cNvPr id="83971" name="Picture 4">
            <a:extLst>
              <a:ext uri="{FF2B5EF4-FFF2-40B4-BE49-F238E27FC236}">
                <a16:creationId xmlns:a16="http://schemas.microsoft.com/office/drawing/2014/main" id="{148B0B16-E893-3F41-87FF-B50893CB33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3700" y="3171825"/>
            <a:ext cx="3162300"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2">
            <a:extLst>
              <a:ext uri="{FF2B5EF4-FFF2-40B4-BE49-F238E27FC236}">
                <a16:creationId xmlns:a16="http://schemas.microsoft.com/office/drawing/2014/main" id="{ED51758F-35EB-634C-97F8-3205DAF01AF8}"/>
              </a:ext>
            </a:extLst>
          </p:cNvPr>
          <p:cNvSpPr txBox="1">
            <a:spLocks noChangeArrowheads="1"/>
          </p:cNvSpPr>
          <p:nvPr/>
        </p:nvSpPr>
        <p:spPr bwMode="auto">
          <a:xfrm>
            <a:off x="1319213" y="991700"/>
            <a:ext cx="73914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Example of Bellman-Ford</a:t>
            </a:r>
          </a:p>
        </p:txBody>
      </p:sp>
    </p:spTree>
    <p:extLst>
      <p:ext uri="{BB962C8B-B14F-4D97-AF65-F5344CB8AC3E}">
        <p14:creationId xmlns:p14="http://schemas.microsoft.com/office/powerpoint/2010/main" val="249443295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幻灯片编号占位符 2">
            <a:extLst>
              <a:ext uri="{FF2B5EF4-FFF2-40B4-BE49-F238E27FC236}">
                <a16:creationId xmlns:a16="http://schemas.microsoft.com/office/drawing/2014/main" id="{6A56E793-F61F-2547-B6EE-4AA983C25711}"/>
              </a:ext>
            </a:extLst>
          </p:cNvPr>
          <p:cNvSpPr>
            <a:spLocks noGrp="1"/>
          </p:cNvSpPr>
          <p:nvPr>
            <p:ph type="sldNum" sz="quarter" idx="12"/>
          </p:nvPr>
        </p:nvSpPr>
        <p:spPr>
          <a:xfrm>
            <a:off x="8130321" y="6220192"/>
            <a:ext cx="5233987"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0BD2ACB8-ED30-344F-AD2D-46AD8D953C47}" type="slidenum">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84</a:t>
            </a:fld>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pic>
        <p:nvPicPr>
          <p:cNvPr id="84995" name="Picture 4">
            <a:extLst>
              <a:ext uri="{FF2B5EF4-FFF2-40B4-BE49-F238E27FC236}">
                <a16:creationId xmlns:a16="http://schemas.microsoft.com/office/drawing/2014/main" id="{FF22E79B-6178-F94C-82DB-1346794B89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7025" y="3121025"/>
            <a:ext cx="3238500"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2">
            <a:extLst>
              <a:ext uri="{FF2B5EF4-FFF2-40B4-BE49-F238E27FC236}">
                <a16:creationId xmlns:a16="http://schemas.microsoft.com/office/drawing/2014/main" id="{ED7A3EC7-B68F-324D-932E-BFC087DD6450}"/>
              </a:ext>
            </a:extLst>
          </p:cNvPr>
          <p:cNvSpPr txBox="1">
            <a:spLocks noChangeArrowheads="1"/>
          </p:cNvSpPr>
          <p:nvPr/>
        </p:nvSpPr>
        <p:spPr bwMode="auto">
          <a:xfrm>
            <a:off x="1319213" y="991700"/>
            <a:ext cx="73914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Example of Bellman-Ford</a:t>
            </a:r>
          </a:p>
        </p:txBody>
      </p:sp>
    </p:spTree>
    <p:extLst>
      <p:ext uri="{BB962C8B-B14F-4D97-AF65-F5344CB8AC3E}">
        <p14:creationId xmlns:p14="http://schemas.microsoft.com/office/powerpoint/2010/main" val="7487410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幻灯片编号占位符 2">
            <a:extLst>
              <a:ext uri="{FF2B5EF4-FFF2-40B4-BE49-F238E27FC236}">
                <a16:creationId xmlns:a16="http://schemas.microsoft.com/office/drawing/2014/main" id="{EAF710CF-7CDC-2C4F-9305-0F7A2E28667D}"/>
              </a:ext>
            </a:extLst>
          </p:cNvPr>
          <p:cNvSpPr>
            <a:spLocks noGrp="1"/>
          </p:cNvSpPr>
          <p:nvPr>
            <p:ph type="sldNum" sz="quarter" idx="12"/>
          </p:nvPr>
        </p:nvSpPr>
        <p:spPr>
          <a:xfrm>
            <a:off x="8259275" y="6208469"/>
            <a:ext cx="5233987"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FCB5C75C-6E4D-564F-8438-906E7B3092AC}" type="slidenum">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85</a:t>
            </a:fld>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pic>
        <p:nvPicPr>
          <p:cNvPr id="86019" name="Picture 4">
            <a:extLst>
              <a:ext uri="{FF2B5EF4-FFF2-40B4-BE49-F238E27FC236}">
                <a16:creationId xmlns:a16="http://schemas.microsoft.com/office/drawing/2014/main" id="{18891921-E0B9-C34A-8E83-770BFA5080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938" y="3209925"/>
            <a:ext cx="3143250"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2">
            <a:extLst>
              <a:ext uri="{FF2B5EF4-FFF2-40B4-BE49-F238E27FC236}">
                <a16:creationId xmlns:a16="http://schemas.microsoft.com/office/drawing/2014/main" id="{EB80C554-7A99-A94D-8B33-D000EC194374}"/>
              </a:ext>
            </a:extLst>
          </p:cNvPr>
          <p:cNvSpPr txBox="1">
            <a:spLocks noChangeArrowheads="1"/>
          </p:cNvSpPr>
          <p:nvPr/>
        </p:nvSpPr>
        <p:spPr bwMode="auto">
          <a:xfrm>
            <a:off x="1319213" y="991700"/>
            <a:ext cx="73914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Example of Bellman-Ford</a:t>
            </a:r>
          </a:p>
        </p:txBody>
      </p:sp>
    </p:spTree>
    <p:extLst>
      <p:ext uri="{BB962C8B-B14F-4D97-AF65-F5344CB8AC3E}">
        <p14:creationId xmlns:p14="http://schemas.microsoft.com/office/powerpoint/2010/main" val="9858404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幻灯片编号占位符 2">
            <a:extLst>
              <a:ext uri="{FF2B5EF4-FFF2-40B4-BE49-F238E27FC236}">
                <a16:creationId xmlns:a16="http://schemas.microsoft.com/office/drawing/2014/main" id="{774BE9CF-BBD0-4B4D-A63A-333B8D0971EF}"/>
              </a:ext>
            </a:extLst>
          </p:cNvPr>
          <p:cNvSpPr>
            <a:spLocks noGrp="1"/>
          </p:cNvSpPr>
          <p:nvPr>
            <p:ph type="sldNum" sz="quarter" idx="12"/>
          </p:nvPr>
        </p:nvSpPr>
        <p:spPr>
          <a:xfrm>
            <a:off x="8423398" y="6185023"/>
            <a:ext cx="5233987"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4AC380C1-A1AF-E44C-8D8C-3399286A187A}" type="slidenum">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86</a:t>
            </a:fld>
            <a:endPar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pic>
        <p:nvPicPr>
          <p:cNvPr id="87043" name="Picture 4">
            <a:extLst>
              <a:ext uri="{FF2B5EF4-FFF2-40B4-BE49-F238E27FC236}">
                <a16:creationId xmlns:a16="http://schemas.microsoft.com/office/drawing/2014/main" id="{A29D149C-771A-D44C-824B-0C23DFDA51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9875" y="3209925"/>
            <a:ext cx="3305175"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2">
            <a:extLst>
              <a:ext uri="{FF2B5EF4-FFF2-40B4-BE49-F238E27FC236}">
                <a16:creationId xmlns:a16="http://schemas.microsoft.com/office/drawing/2014/main" id="{86693A42-B448-8244-8155-F6B8338FE1E5}"/>
              </a:ext>
            </a:extLst>
          </p:cNvPr>
          <p:cNvSpPr txBox="1">
            <a:spLocks noChangeArrowheads="1"/>
          </p:cNvSpPr>
          <p:nvPr/>
        </p:nvSpPr>
        <p:spPr bwMode="auto">
          <a:xfrm>
            <a:off x="1319213" y="991700"/>
            <a:ext cx="73914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Example of Bellman-Ford</a:t>
            </a:r>
          </a:p>
        </p:txBody>
      </p:sp>
    </p:spTree>
    <p:extLst>
      <p:ext uri="{BB962C8B-B14F-4D97-AF65-F5344CB8AC3E}">
        <p14:creationId xmlns:p14="http://schemas.microsoft.com/office/powerpoint/2010/main" val="16662021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幻灯片编号占位符 2">
            <a:extLst>
              <a:ext uri="{FF2B5EF4-FFF2-40B4-BE49-F238E27FC236}">
                <a16:creationId xmlns:a16="http://schemas.microsoft.com/office/drawing/2014/main" id="{74F73CFE-C638-DF4A-AC7B-4DCDF8931878}"/>
              </a:ext>
            </a:extLst>
          </p:cNvPr>
          <p:cNvSpPr>
            <a:spLocks noGrp="1"/>
          </p:cNvSpPr>
          <p:nvPr>
            <p:ph type="sldNum" sz="quarter" idx="12"/>
          </p:nvPr>
        </p:nvSpPr>
        <p:spPr>
          <a:xfrm>
            <a:off x="8329613" y="6288088"/>
            <a:ext cx="5233987"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1DF0E2EF-5FD3-7442-8FA3-35B2150646CE}" type="slidenum">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87</a:t>
            </a:fld>
            <a:endPar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pic>
        <p:nvPicPr>
          <p:cNvPr id="88067" name="Picture 4">
            <a:extLst>
              <a:ext uri="{FF2B5EF4-FFF2-40B4-BE49-F238E27FC236}">
                <a16:creationId xmlns:a16="http://schemas.microsoft.com/office/drawing/2014/main" id="{8FE814AE-8D5B-2D42-A4F3-2A6B29312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3201988"/>
            <a:ext cx="318135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2">
            <a:extLst>
              <a:ext uri="{FF2B5EF4-FFF2-40B4-BE49-F238E27FC236}">
                <a16:creationId xmlns:a16="http://schemas.microsoft.com/office/drawing/2014/main" id="{4FCDF1D7-E499-984D-B39A-C0D5013DFD20}"/>
              </a:ext>
            </a:extLst>
          </p:cNvPr>
          <p:cNvSpPr txBox="1">
            <a:spLocks noChangeArrowheads="1"/>
          </p:cNvSpPr>
          <p:nvPr/>
        </p:nvSpPr>
        <p:spPr bwMode="auto">
          <a:xfrm>
            <a:off x="1319213" y="991700"/>
            <a:ext cx="73914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Example of Bellman-Ford</a:t>
            </a:r>
          </a:p>
        </p:txBody>
      </p:sp>
    </p:spTree>
    <p:extLst>
      <p:ext uri="{BB962C8B-B14F-4D97-AF65-F5344CB8AC3E}">
        <p14:creationId xmlns:p14="http://schemas.microsoft.com/office/powerpoint/2010/main" val="33070193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幻灯片编号占位符 2">
            <a:extLst>
              <a:ext uri="{FF2B5EF4-FFF2-40B4-BE49-F238E27FC236}">
                <a16:creationId xmlns:a16="http://schemas.microsoft.com/office/drawing/2014/main" id="{4D632AEF-DDE7-9E48-8787-9416206F3C7F}"/>
              </a:ext>
            </a:extLst>
          </p:cNvPr>
          <p:cNvSpPr>
            <a:spLocks noGrp="1"/>
          </p:cNvSpPr>
          <p:nvPr>
            <p:ph type="sldNum" sz="quarter" idx="12"/>
          </p:nvPr>
        </p:nvSpPr>
        <p:spPr>
          <a:xfrm>
            <a:off x="8399951" y="6231915"/>
            <a:ext cx="5233987"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BC9DE117-5C84-7D40-A88F-59915E541DE5}" type="slidenum">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88</a:t>
            </a:fld>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pic>
        <p:nvPicPr>
          <p:cNvPr id="89091" name="Picture 4">
            <a:extLst>
              <a:ext uri="{FF2B5EF4-FFF2-40B4-BE49-F238E27FC236}">
                <a16:creationId xmlns:a16="http://schemas.microsoft.com/office/drawing/2014/main" id="{4669BDFE-9768-3245-AFCD-03ED7CBCA9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8450" y="3186113"/>
            <a:ext cx="3248025"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2">
            <a:extLst>
              <a:ext uri="{FF2B5EF4-FFF2-40B4-BE49-F238E27FC236}">
                <a16:creationId xmlns:a16="http://schemas.microsoft.com/office/drawing/2014/main" id="{83B0B894-CC73-2D42-B345-35A2B125EAD0}"/>
              </a:ext>
            </a:extLst>
          </p:cNvPr>
          <p:cNvSpPr txBox="1">
            <a:spLocks noChangeArrowheads="1"/>
          </p:cNvSpPr>
          <p:nvPr/>
        </p:nvSpPr>
        <p:spPr bwMode="auto">
          <a:xfrm>
            <a:off x="1319213" y="991700"/>
            <a:ext cx="73914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Example of Bellman-Ford</a:t>
            </a:r>
          </a:p>
        </p:txBody>
      </p:sp>
    </p:spTree>
    <p:extLst>
      <p:ext uri="{BB962C8B-B14F-4D97-AF65-F5344CB8AC3E}">
        <p14:creationId xmlns:p14="http://schemas.microsoft.com/office/powerpoint/2010/main" val="27285764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幻灯片编号占位符 2">
            <a:extLst>
              <a:ext uri="{FF2B5EF4-FFF2-40B4-BE49-F238E27FC236}">
                <a16:creationId xmlns:a16="http://schemas.microsoft.com/office/drawing/2014/main" id="{45A7EB05-7562-CE41-999E-C8A63C3B33DC}"/>
              </a:ext>
            </a:extLst>
          </p:cNvPr>
          <p:cNvSpPr>
            <a:spLocks noGrp="1"/>
          </p:cNvSpPr>
          <p:nvPr>
            <p:ph type="sldNum" sz="quarter" idx="12"/>
          </p:nvPr>
        </p:nvSpPr>
        <p:spPr>
          <a:xfrm>
            <a:off x="8306167" y="6173299"/>
            <a:ext cx="5233987"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7E1087BF-CD41-9341-A642-37252083CF39}" type="slidenum">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89</a:t>
            </a:fld>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pic>
        <p:nvPicPr>
          <p:cNvPr id="90115" name="Picture 4">
            <a:extLst>
              <a:ext uri="{FF2B5EF4-FFF2-40B4-BE49-F238E27FC236}">
                <a16:creationId xmlns:a16="http://schemas.microsoft.com/office/drawing/2014/main" id="{2492527A-DE03-3E44-9C26-74109D332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75" y="3211513"/>
            <a:ext cx="31242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2">
            <a:extLst>
              <a:ext uri="{FF2B5EF4-FFF2-40B4-BE49-F238E27FC236}">
                <a16:creationId xmlns:a16="http://schemas.microsoft.com/office/drawing/2014/main" id="{4C6F1019-A3F4-3848-8FF5-CA76D4240196}"/>
              </a:ext>
            </a:extLst>
          </p:cNvPr>
          <p:cNvSpPr txBox="1">
            <a:spLocks noChangeArrowheads="1"/>
          </p:cNvSpPr>
          <p:nvPr/>
        </p:nvSpPr>
        <p:spPr bwMode="auto">
          <a:xfrm>
            <a:off x="1319213" y="991700"/>
            <a:ext cx="73914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Example of Bellman-Ford</a:t>
            </a:r>
          </a:p>
        </p:txBody>
      </p:sp>
    </p:spTree>
    <p:extLst>
      <p:ext uri="{BB962C8B-B14F-4D97-AF65-F5344CB8AC3E}">
        <p14:creationId xmlns:p14="http://schemas.microsoft.com/office/powerpoint/2010/main" val="17635879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编号占位符 3"/>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94C4941-6154-4C5B-9C2E-623AAFC4CCBA}" type="slidenum">
              <a:rPr kumimoji="0" lang="zh-CN" altLang="en-US"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zh-CN"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endParaRPr>
          </a:p>
        </p:txBody>
      </p:sp>
      <p:sp>
        <p:nvSpPr>
          <p:cNvPr id="31747" name="Rectangle 3"/>
          <p:cNvSpPr txBox="1">
            <a:spLocks noChangeArrowheads="1"/>
          </p:cNvSpPr>
          <p:nvPr/>
        </p:nvSpPr>
        <p:spPr bwMode="auto">
          <a:xfrm>
            <a:off x="714375" y="1933214"/>
            <a:ext cx="8229600" cy="574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n"/>
              <a:tabLst/>
              <a:defRPr/>
            </a:pPr>
            <a:r>
              <a:rPr kumimoji="1" lang="zh-CN" altLang="en-US" sz="3200" b="0" i="0" u="none" strike="noStrike" kern="1200" cap="none" spc="0" normalizeH="0" baseline="0" noProof="0" dirty="0" smtClean="0">
                <a:ln>
                  <a:noFill/>
                </a:ln>
                <a:solidFill>
                  <a:srgbClr val="000000"/>
                </a:solidFill>
                <a:effectLst/>
                <a:uLnTx/>
                <a:uFillTx/>
                <a:latin typeface="Tahoma" panose="020B0604030504040204" pitchFamily="34" charset="0"/>
                <a:ea typeface="宋体" panose="02010600030101010101" pitchFamily="2" charset="-122"/>
              </a:rPr>
              <a:t>归纳法  </a:t>
            </a:r>
            <a:endParaRPr kumimoji="1" lang="zh-CN" altLang="en-US" sz="2800" b="0" i="0" u="none" strike="noStrike" kern="1200" cap="none" spc="0" normalizeH="0" baseline="0" noProof="0" dirty="0" smtClean="0">
              <a:ln>
                <a:noFill/>
              </a:ln>
              <a:solidFill>
                <a:srgbClr val="000000"/>
              </a:solidFill>
              <a:effectLst/>
              <a:uLnTx/>
              <a:uFillTx/>
              <a:latin typeface="Tahoma" panose="020B0604030504040204" pitchFamily="34" charset="0"/>
              <a:ea typeface="宋体" panose="02010600030101010101" pitchFamily="2" charset="-122"/>
            </a:endParaRPr>
          </a:p>
        </p:txBody>
      </p:sp>
      <p:pic>
        <p:nvPicPr>
          <p:cNvPr id="3174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4783" y="2522026"/>
            <a:ext cx="5701144" cy="1093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9"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1818" y="3561921"/>
            <a:ext cx="5807074" cy="64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1818" y="4179512"/>
            <a:ext cx="4087591" cy="267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标题 1">
            <a:extLst>
              <a:ext uri="{FF2B5EF4-FFF2-40B4-BE49-F238E27FC236}">
                <a16:creationId xmlns:a16="http://schemas.microsoft.com/office/drawing/2014/main" id="{C11D7E6F-B9C9-9742-B0ED-6E2ED3C591F0}"/>
              </a:ext>
            </a:extLst>
          </p:cNvPr>
          <p:cNvSpPr>
            <a:spLocks noGrp="1"/>
          </p:cNvSpPr>
          <p:nvPr>
            <p:ph type="title"/>
          </p:nvPr>
        </p:nvSpPr>
        <p:spPr>
          <a:xfrm>
            <a:off x="1150938" y="214313"/>
            <a:ext cx="7793037" cy="1462087"/>
          </a:xfrm>
        </p:spPr>
        <p:txBody>
          <a:bodyPr/>
          <a:lstStyle/>
          <a:p>
            <a:pPr eaLnBrk="1" hangingPunct="1"/>
            <a:r>
              <a:rPr lang="zh-CN" altLang="en-US" dirty="0"/>
              <a:t>贪心算法的正确性</a:t>
            </a:r>
          </a:p>
        </p:txBody>
      </p:sp>
    </p:spTree>
    <p:extLst>
      <p:ext uri="{BB962C8B-B14F-4D97-AF65-F5344CB8AC3E}">
        <p14:creationId xmlns:p14="http://schemas.microsoft.com/office/powerpoint/2010/main" val="168241837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幻灯片编号占位符 2">
            <a:extLst>
              <a:ext uri="{FF2B5EF4-FFF2-40B4-BE49-F238E27FC236}">
                <a16:creationId xmlns:a16="http://schemas.microsoft.com/office/drawing/2014/main" id="{B72B8773-EBB9-874A-9D19-2B4A04B4E891}"/>
              </a:ext>
            </a:extLst>
          </p:cNvPr>
          <p:cNvSpPr>
            <a:spLocks noGrp="1"/>
          </p:cNvSpPr>
          <p:nvPr>
            <p:ph type="sldNum" sz="quarter" idx="12"/>
          </p:nvPr>
        </p:nvSpPr>
        <p:spPr>
          <a:xfrm>
            <a:off x="8212382" y="6318738"/>
            <a:ext cx="5233987"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E429CA78-C7EF-CD40-88BA-7B349E6BC4F1}" type="slidenum">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90</a:t>
            </a:fld>
            <a:endPar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pic>
        <p:nvPicPr>
          <p:cNvPr id="91139" name="Picture 4">
            <a:extLst>
              <a:ext uri="{FF2B5EF4-FFF2-40B4-BE49-F238E27FC236}">
                <a16:creationId xmlns:a16="http://schemas.microsoft.com/office/drawing/2014/main" id="{3A5A184C-3F42-F948-BD1D-B0DCC9E213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0838" y="3209925"/>
            <a:ext cx="3133725"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2">
            <a:extLst>
              <a:ext uri="{FF2B5EF4-FFF2-40B4-BE49-F238E27FC236}">
                <a16:creationId xmlns:a16="http://schemas.microsoft.com/office/drawing/2014/main" id="{7E117770-42AC-A04C-A74A-D1A2628EEA54}"/>
              </a:ext>
            </a:extLst>
          </p:cNvPr>
          <p:cNvSpPr txBox="1">
            <a:spLocks noChangeArrowheads="1"/>
          </p:cNvSpPr>
          <p:nvPr/>
        </p:nvSpPr>
        <p:spPr bwMode="auto">
          <a:xfrm>
            <a:off x="1319213" y="991700"/>
            <a:ext cx="73914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Example of Bellman-Ford</a:t>
            </a:r>
          </a:p>
        </p:txBody>
      </p:sp>
    </p:spTree>
    <p:extLst>
      <p:ext uri="{BB962C8B-B14F-4D97-AF65-F5344CB8AC3E}">
        <p14:creationId xmlns:p14="http://schemas.microsoft.com/office/powerpoint/2010/main" val="238639934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幻灯片编号占位符 2">
            <a:extLst>
              <a:ext uri="{FF2B5EF4-FFF2-40B4-BE49-F238E27FC236}">
                <a16:creationId xmlns:a16="http://schemas.microsoft.com/office/drawing/2014/main" id="{E70EC685-558B-A748-9DB4-13A1DA3B9B47}"/>
              </a:ext>
            </a:extLst>
          </p:cNvPr>
          <p:cNvSpPr>
            <a:spLocks noGrp="1"/>
          </p:cNvSpPr>
          <p:nvPr>
            <p:ph type="sldNum" sz="quarter" idx="12"/>
          </p:nvPr>
        </p:nvSpPr>
        <p:spPr>
          <a:xfrm>
            <a:off x="8270997" y="6138130"/>
            <a:ext cx="5233987"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A3AE988F-EECD-6543-8570-3D8BC494C6D1}" type="slidenum">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91</a:t>
            </a:fld>
            <a:endPar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pic>
        <p:nvPicPr>
          <p:cNvPr id="92163" name="Picture 4">
            <a:extLst>
              <a:ext uri="{FF2B5EF4-FFF2-40B4-BE49-F238E27FC236}">
                <a16:creationId xmlns:a16="http://schemas.microsoft.com/office/drawing/2014/main" id="{1EDC7C4C-A628-3D4A-A54E-3CB1DB8627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75" y="3119438"/>
            <a:ext cx="30575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2">
            <a:extLst>
              <a:ext uri="{FF2B5EF4-FFF2-40B4-BE49-F238E27FC236}">
                <a16:creationId xmlns:a16="http://schemas.microsoft.com/office/drawing/2014/main" id="{2E7789F8-6C58-9A4A-8415-DE217A429BCC}"/>
              </a:ext>
            </a:extLst>
          </p:cNvPr>
          <p:cNvSpPr txBox="1">
            <a:spLocks noChangeArrowheads="1"/>
          </p:cNvSpPr>
          <p:nvPr/>
        </p:nvSpPr>
        <p:spPr bwMode="auto">
          <a:xfrm>
            <a:off x="1319213" y="991700"/>
            <a:ext cx="73914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Example of Bellman-Ford</a:t>
            </a:r>
          </a:p>
        </p:txBody>
      </p:sp>
    </p:spTree>
    <p:extLst>
      <p:ext uri="{BB962C8B-B14F-4D97-AF65-F5344CB8AC3E}">
        <p14:creationId xmlns:p14="http://schemas.microsoft.com/office/powerpoint/2010/main" val="41759357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幻灯片编号占位符 2">
            <a:extLst>
              <a:ext uri="{FF2B5EF4-FFF2-40B4-BE49-F238E27FC236}">
                <a16:creationId xmlns:a16="http://schemas.microsoft.com/office/drawing/2014/main" id="{32008DC2-2240-994B-9C6D-7EB1C4146BA1}"/>
              </a:ext>
            </a:extLst>
          </p:cNvPr>
          <p:cNvSpPr>
            <a:spLocks noGrp="1"/>
          </p:cNvSpPr>
          <p:nvPr>
            <p:ph type="sldNum" sz="quarter" idx="12"/>
          </p:nvPr>
        </p:nvSpPr>
        <p:spPr>
          <a:xfrm>
            <a:off x="7942751" y="6231915"/>
            <a:ext cx="5233987"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78F53257-5A9C-244D-B1E4-DEE2FD46AB14}" type="slidenum">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92</a:t>
            </a:fld>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pic>
        <p:nvPicPr>
          <p:cNvPr id="93187" name="Picture 4">
            <a:extLst>
              <a:ext uri="{FF2B5EF4-FFF2-40B4-BE49-F238E27FC236}">
                <a16:creationId xmlns:a16="http://schemas.microsoft.com/office/drawing/2014/main" id="{298D5A43-D673-3147-8FE7-94316C8E11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2275" y="3186113"/>
            <a:ext cx="317182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2">
            <a:extLst>
              <a:ext uri="{FF2B5EF4-FFF2-40B4-BE49-F238E27FC236}">
                <a16:creationId xmlns:a16="http://schemas.microsoft.com/office/drawing/2014/main" id="{AB2FBCBD-5575-0C48-8B70-1BBD9CE3FFA4}"/>
              </a:ext>
            </a:extLst>
          </p:cNvPr>
          <p:cNvSpPr txBox="1">
            <a:spLocks noChangeArrowheads="1"/>
          </p:cNvSpPr>
          <p:nvPr/>
        </p:nvSpPr>
        <p:spPr bwMode="auto">
          <a:xfrm>
            <a:off x="1319213" y="991700"/>
            <a:ext cx="73914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Example of Bellman-Ford</a:t>
            </a:r>
          </a:p>
        </p:txBody>
      </p:sp>
    </p:spTree>
    <p:extLst>
      <p:ext uri="{BB962C8B-B14F-4D97-AF65-F5344CB8AC3E}">
        <p14:creationId xmlns:p14="http://schemas.microsoft.com/office/powerpoint/2010/main" val="20647138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幻灯片编号占位符 2">
            <a:extLst>
              <a:ext uri="{FF2B5EF4-FFF2-40B4-BE49-F238E27FC236}">
                <a16:creationId xmlns:a16="http://schemas.microsoft.com/office/drawing/2014/main" id="{2470A076-3BB6-674B-B0AE-99701D8C1B52}"/>
              </a:ext>
            </a:extLst>
          </p:cNvPr>
          <p:cNvSpPr>
            <a:spLocks noGrp="1"/>
          </p:cNvSpPr>
          <p:nvPr>
            <p:ph type="sldNum" sz="quarter" idx="12"/>
          </p:nvPr>
        </p:nvSpPr>
        <p:spPr>
          <a:xfrm>
            <a:off x="8153767" y="6196745"/>
            <a:ext cx="5233987"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3990872B-821C-EA43-B76A-413CC797D9C1}" type="slidenum">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93</a:t>
            </a:fld>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pic>
        <p:nvPicPr>
          <p:cNvPr id="94211" name="Picture 4">
            <a:extLst>
              <a:ext uri="{FF2B5EF4-FFF2-40B4-BE49-F238E27FC236}">
                <a16:creationId xmlns:a16="http://schemas.microsoft.com/office/drawing/2014/main" id="{2EE68ADC-99FD-D845-AB1A-66931A338D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125" y="3160713"/>
            <a:ext cx="3143250"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2">
            <a:extLst>
              <a:ext uri="{FF2B5EF4-FFF2-40B4-BE49-F238E27FC236}">
                <a16:creationId xmlns:a16="http://schemas.microsoft.com/office/drawing/2014/main" id="{76059799-69F2-4A4A-AA67-6CEFEA13AE6F}"/>
              </a:ext>
            </a:extLst>
          </p:cNvPr>
          <p:cNvSpPr txBox="1">
            <a:spLocks noChangeArrowheads="1"/>
          </p:cNvSpPr>
          <p:nvPr/>
        </p:nvSpPr>
        <p:spPr bwMode="auto">
          <a:xfrm>
            <a:off x="1319213" y="991700"/>
            <a:ext cx="73914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Example of Bellman-Ford</a:t>
            </a:r>
          </a:p>
        </p:txBody>
      </p:sp>
    </p:spTree>
    <p:extLst>
      <p:ext uri="{BB962C8B-B14F-4D97-AF65-F5344CB8AC3E}">
        <p14:creationId xmlns:p14="http://schemas.microsoft.com/office/powerpoint/2010/main" val="21408603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幻灯片编号占位符 2">
            <a:extLst>
              <a:ext uri="{FF2B5EF4-FFF2-40B4-BE49-F238E27FC236}">
                <a16:creationId xmlns:a16="http://schemas.microsoft.com/office/drawing/2014/main" id="{A1284190-064D-BC4F-84F0-0587443B5121}"/>
              </a:ext>
            </a:extLst>
          </p:cNvPr>
          <p:cNvSpPr>
            <a:spLocks noGrp="1"/>
          </p:cNvSpPr>
          <p:nvPr>
            <p:ph type="sldNum" sz="quarter" idx="12"/>
          </p:nvPr>
        </p:nvSpPr>
        <p:spPr>
          <a:xfrm>
            <a:off x="8505459" y="6208469"/>
            <a:ext cx="5233987"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33AD621F-6857-B644-923C-22ABEB4F91EF}" type="slidenum">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94</a:t>
            </a:fld>
            <a:endPar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pic>
        <p:nvPicPr>
          <p:cNvPr id="95235" name="Picture 4">
            <a:extLst>
              <a:ext uri="{FF2B5EF4-FFF2-40B4-BE49-F238E27FC236}">
                <a16:creationId xmlns:a16="http://schemas.microsoft.com/office/drawing/2014/main" id="{3676CA69-B9DC-C442-AC19-3DF80B9B84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75" y="3254375"/>
            <a:ext cx="3086100"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2">
            <a:extLst>
              <a:ext uri="{FF2B5EF4-FFF2-40B4-BE49-F238E27FC236}">
                <a16:creationId xmlns:a16="http://schemas.microsoft.com/office/drawing/2014/main" id="{447120A2-D05C-D34A-836B-05BFD7A2EC33}"/>
              </a:ext>
            </a:extLst>
          </p:cNvPr>
          <p:cNvSpPr txBox="1">
            <a:spLocks noChangeArrowheads="1"/>
          </p:cNvSpPr>
          <p:nvPr/>
        </p:nvSpPr>
        <p:spPr bwMode="auto">
          <a:xfrm>
            <a:off x="1319213" y="991700"/>
            <a:ext cx="73914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Example of Bellman-Ford</a:t>
            </a:r>
          </a:p>
        </p:txBody>
      </p:sp>
    </p:spTree>
    <p:extLst>
      <p:ext uri="{BB962C8B-B14F-4D97-AF65-F5344CB8AC3E}">
        <p14:creationId xmlns:p14="http://schemas.microsoft.com/office/powerpoint/2010/main" val="19939329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幻灯片编号占位符 2">
            <a:extLst>
              <a:ext uri="{FF2B5EF4-FFF2-40B4-BE49-F238E27FC236}">
                <a16:creationId xmlns:a16="http://schemas.microsoft.com/office/drawing/2014/main" id="{E6BED5A6-356B-E14D-952D-54C6E27B0C43}"/>
              </a:ext>
            </a:extLst>
          </p:cNvPr>
          <p:cNvSpPr>
            <a:spLocks noGrp="1"/>
          </p:cNvSpPr>
          <p:nvPr>
            <p:ph type="sldNum" sz="quarter" idx="12"/>
          </p:nvPr>
        </p:nvSpPr>
        <p:spPr>
          <a:xfrm>
            <a:off x="8130321" y="6114684"/>
            <a:ext cx="5233987"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726B380A-1114-D143-99AD-8D417BD50C5D}" type="slidenum">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95</a:t>
            </a:fld>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pic>
        <p:nvPicPr>
          <p:cNvPr id="96259" name="Picture 4">
            <a:extLst>
              <a:ext uri="{FF2B5EF4-FFF2-40B4-BE49-F238E27FC236}">
                <a16:creationId xmlns:a16="http://schemas.microsoft.com/office/drawing/2014/main" id="{BCE4E265-57D3-0E49-A97E-7234DB4243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3200400"/>
            <a:ext cx="3133725"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2">
            <a:extLst>
              <a:ext uri="{FF2B5EF4-FFF2-40B4-BE49-F238E27FC236}">
                <a16:creationId xmlns:a16="http://schemas.microsoft.com/office/drawing/2014/main" id="{C313D8E6-C02A-D345-96CA-752BC2348AD5}"/>
              </a:ext>
            </a:extLst>
          </p:cNvPr>
          <p:cNvSpPr txBox="1">
            <a:spLocks noChangeArrowheads="1"/>
          </p:cNvSpPr>
          <p:nvPr/>
        </p:nvSpPr>
        <p:spPr bwMode="auto">
          <a:xfrm>
            <a:off x="1319213" y="991700"/>
            <a:ext cx="73914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Example of Bellman-Ford</a:t>
            </a:r>
          </a:p>
        </p:txBody>
      </p:sp>
    </p:spTree>
    <p:extLst>
      <p:ext uri="{BB962C8B-B14F-4D97-AF65-F5344CB8AC3E}">
        <p14:creationId xmlns:p14="http://schemas.microsoft.com/office/powerpoint/2010/main" val="30259692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幻灯片编号占位符 2">
            <a:extLst>
              <a:ext uri="{FF2B5EF4-FFF2-40B4-BE49-F238E27FC236}">
                <a16:creationId xmlns:a16="http://schemas.microsoft.com/office/drawing/2014/main" id="{33B07689-728E-D148-9253-8B50D691EA09}"/>
              </a:ext>
            </a:extLst>
          </p:cNvPr>
          <p:cNvSpPr>
            <a:spLocks noGrp="1"/>
          </p:cNvSpPr>
          <p:nvPr>
            <p:ph type="sldNum" sz="quarter" idx="12"/>
          </p:nvPr>
        </p:nvSpPr>
        <p:spPr>
          <a:xfrm>
            <a:off x="8177213" y="6076950"/>
            <a:ext cx="5233987"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170D88EF-077C-104F-82A1-4F1C0CCEC1A6}" type="slidenum">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96</a:t>
            </a:fld>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pic>
        <p:nvPicPr>
          <p:cNvPr id="97283" name="Picture 4">
            <a:extLst>
              <a:ext uri="{FF2B5EF4-FFF2-40B4-BE49-F238E27FC236}">
                <a16:creationId xmlns:a16="http://schemas.microsoft.com/office/drawing/2014/main" id="{5A10E245-23E4-8646-A82D-227348FB3A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0350" y="3105150"/>
            <a:ext cx="36576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4" name="Picture 6">
            <a:extLst>
              <a:ext uri="{FF2B5EF4-FFF2-40B4-BE49-F238E27FC236}">
                <a16:creationId xmlns:a16="http://schemas.microsoft.com/office/drawing/2014/main" id="{0E885251-B5AF-9644-A0BB-68A6B4A1B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4050" y="3890963"/>
            <a:ext cx="29527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5" name="Rectangle 7">
            <a:extLst>
              <a:ext uri="{FF2B5EF4-FFF2-40B4-BE49-F238E27FC236}">
                <a16:creationId xmlns:a16="http://schemas.microsoft.com/office/drawing/2014/main" id="{28BA9402-82A5-A144-BA3E-EEFD47F443B9}"/>
              </a:ext>
            </a:extLst>
          </p:cNvPr>
          <p:cNvSpPr>
            <a:spLocks noChangeArrowheads="1"/>
          </p:cNvSpPr>
          <p:nvPr/>
        </p:nvSpPr>
        <p:spPr bwMode="auto">
          <a:xfrm>
            <a:off x="6019800" y="3957638"/>
            <a:ext cx="228600" cy="381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7" name="Text Box 2">
            <a:extLst>
              <a:ext uri="{FF2B5EF4-FFF2-40B4-BE49-F238E27FC236}">
                <a16:creationId xmlns:a16="http://schemas.microsoft.com/office/drawing/2014/main" id="{77431644-ED41-764A-B6C6-45DF1F4725EB}"/>
              </a:ext>
            </a:extLst>
          </p:cNvPr>
          <p:cNvSpPr txBox="1">
            <a:spLocks noChangeArrowheads="1"/>
          </p:cNvSpPr>
          <p:nvPr/>
        </p:nvSpPr>
        <p:spPr bwMode="auto">
          <a:xfrm>
            <a:off x="1319213" y="991700"/>
            <a:ext cx="73914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Example of Bellman-Ford</a:t>
            </a:r>
          </a:p>
        </p:txBody>
      </p:sp>
    </p:spTree>
    <p:extLst>
      <p:ext uri="{BB962C8B-B14F-4D97-AF65-F5344CB8AC3E}">
        <p14:creationId xmlns:p14="http://schemas.microsoft.com/office/powerpoint/2010/main" val="137861194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幻灯片编号占位符 2">
            <a:extLst>
              <a:ext uri="{FF2B5EF4-FFF2-40B4-BE49-F238E27FC236}">
                <a16:creationId xmlns:a16="http://schemas.microsoft.com/office/drawing/2014/main" id="{62E11943-5F5D-5D4A-B4CE-C906EBB39D52}"/>
              </a:ext>
            </a:extLst>
          </p:cNvPr>
          <p:cNvSpPr>
            <a:spLocks noGrp="1"/>
          </p:cNvSpPr>
          <p:nvPr>
            <p:ph type="sldNum" sz="quarter" idx="12"/>
          </p:nvPr>
        </p:nvSpPr>
        <p:spPr>
          <a:xfrm>
            <a:off x="8218488" y="6176963"/>
            <a:ext cx="5233987"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94628669-2B1D-EC45-BDCC-932393AEC360}" type="slidenum">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97</a:t>
            </a:fld>
            <a:endPar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98306" name="Text Box 2">
            <a:extLst>
              <a:ext uri="{FF2B5EF4-FFF2-40B4-BE49-F238E27FC236}">
                <a16:creationId xmlns:a16="http://schemas.microsoft.com/office/drawing/2014/main" id="{B0E26311-A95C-A241-887E-995E1A80888B}"/>
              </a:ext>
            </a:extLst>
          </p:cNvPr>
          <p:cNvSpPr txBox="1">
            <a:spLocks noChangeArrowheads="1"/>
          </p:cNvSpPr>
          <p:nvPr/>
        </p:nvSpPr>
        <p:spPr bwMode="auto">
          <a:xfrm>
            <a:off x="1154723" y="1082805"/>
            <a:ext cx="73914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Bellman-Ford algorithm</a:t>
            </a:r>
          </a:p>
        </p:txBody>
      </p:sp>
      <p:sp>
        <p:nvSpPr>
          <p:cNvPr id="171014" name="Text Box 6">
            <a:extLst>
              <a:ext uri="{FF2B5EF4-FFF2-40B4-BE49-F238E27FC236}">
                <a16:creationId xmlns:a16="http://schemas.microsoft.com/office/drawing/2014/main" id="{B4F0CE40-5AAC-2A4C-9D3B-3D21214FA98B}"/>
              </a:ext>
            </a:extLst>
          </p:cNvPr>
          <p:cNvSpPr txBox="1">
            <a:spLocks noChangeArrowheads="1"/>
          </p:cNvSpPr>
          <p:nvPr/>
        </p:nvSpPr>
        <p:spPr bwMode="auto">
          <a:xfrm>
            <a:off x="457200" y="5938838"/>
            <a:ext cx="830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altLang="zh-CN" sz="2400" b="0" i="0" u="none" strike="noStrike" kern="120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rPr>
              <a:t>  Time</a:t>
            </a:r>
            <a:r>
              <a:rPr kumimoji="0" lang="en-US" altLang="zh-CN" sz="2400" b="0" i="0" u="none" strike="noStrike" kern="1200" cap="none" spc="0" normalizeH="0" baseline="0" noProof="0">
                <a:ln>
                  <a:noFill/>
                </a:ln>
                <a:solidFill>
                  <a:srgbClr val="003300"/>
                </a:solidFill>
                <a:effectLst/>
                <a:uLnTx/>
                <a:uFillTx/>
                <a:latin typeface="Times New Roman" panose="02020603050405020304" pitchFamily="18" charset="0"/>
                <a:ea typeface="宋体" panose="02010600030101010101" pitchFamily="2" charset="-122"/>
              </a:rPr>
              <a:t>=O(VE)</a:t>
            </a:r>
          </a:p>
        </p:txBody>
      </p:sp>
      <p:grpSp>
        <p:nvGrpSpPr>
          <p:cNvPr id="98308" name="Group 10">
            <a:extLst>
              <a:ext uri="{FF2B5EF4-FFF2-40B4-BE49-F238E27FC236}">
                <a16:creationId xmlns:a16="http://schemas.microsoft.com/office/drawing/2014/main" id="{CB1769E9-1F7C-0148-ACBA-7D3D3F63FD89}"/>
              </a:ext>
            </a:extLst>
          </p:cNvPr>
          <p:cNvGrpSpPr>
            <a:grpSpLocks/>
          </p:cNvGrpSpPr>
          <p:nvPr/>
        </p:nvGrpSpPr>
        <p:grpSpPr bwMode="auto">
          <a:xfrm>
            <a:off x="838200" y="2128838"/>
            <a:ext cx="7380288" cy="3571875"/>
            <a:chOff x="528" y="816"/>
            <a:chExt cx="4649" cy="2250"/>
          </a:xfrm>
        </p:grpSpPr>
        <p:pic>
          <p:nvPicPr>
            <p:cNvPr id="98309" name="Picture 7">
              <a:extLst>
                <a:ext uri="{FF2B5EF4-FFF2-40B4-BE49-F238E27FC236}">
                  <a16:creationId xmlns:a16="http://schemas.microsoft.com/office/drawing/2014/main" id="{32A4BDB1-635B-DA4F-B957-A0D2EEED10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 y="816"/>
              <a:ext cx="4649" cy="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0" name="Rectangle 8">
              <a:extLst>
                <a:ext uri="{FF2B5EF4-FFF2-40B4-BE49-F238E27FC236}">
                  <a16:creationId xmlns:a16="http://schemas.microsoft.com/office/drawing/2014/main" id="{FA3C3A1B-BEB0-614B-B7E0-2A26D79BA23F}"/>
                </a:ext>
              </a:extLst>
            </p:cNvPr>
            <p:cNvSpPr>
              <a:spLocks noChangeArrowheads="1"/>
            </p:cNvSpPr>
            <p:nvPr/>
          </p:nvSpPr>
          <p:spPr bwMode="auto">
            <a:xfrm>
              <a:off x="1428" y="2880"/>
              <a:ext cx="192" cy="126"/>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pSp>
    </p:spTree>
    <p:extLst>
      <p:ext uri="{BB962C8B-B14F-4D97-AF65-F5344CB8AC3E}">
        <p14:creationId xmlns:p14="http://schemas.microsoft.com/office/powerpoint/2010/main" val="15642124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1014"/>
                                        </p:tgtEl>
                                        <p:attrNameLst>
                                          <p:attrName>style.visibility</p:attrName>
                                        </p:attrNameLst>
                                      </p:cBhvr>
                                      <p:to>
                                        <p:strVal val="visible"/>
                                      </p:to>
                                    </p:set>
                                    <p:animEffect transition="in" filter="wipe(left)">
                                      <p:cBhvr>
                                        <p:cTn id="7" dur="500"/>
                                        <p:tgtEl>
                                          <p:spTgt spid="1710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Text Box 2">
            <a:extLst>
              <a:ext uri="{FF2B5EF4-FFF2-40B4-BE49-F238E27FC236}">
                <a16:creationId xmlns:a16="http://schemas.microsoft.com/office/drawing/2014/main" id="{F3DEF17A-A4EF-244E-A78D-76FFD9C441C7}"/>
              </a:ext>
            </a:extLst>
          </p:cNvPr>
          <p:cNvSpPr txBox="1">
            <a:spLocks noChangeArrowheads="1"/>
          </p:cNvSpPr>
          <p:nvPr/>
        </p:nvSpPr>
        <p:spPr bwMode="auto">
          <a:xfrm>
            <a:off x="1187450" y="988721"/>
            <a:ext cx="73914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4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正确性证明</a:t>
            </a:r>
            <a:endParaRPr kumimoji="0" lang="en-US" altLang="zh-CN" sz="4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endParaRPr>
          </a:p>
        </p:txBody>
      </p:sp>
      <p:sp>
        <p:nvSpPr>
          <p:cNvPr id="168963" name="Text Box 3">
            <a:extLst>
              <a:ext uri="{FF2B5EF4-FFF2-40B4-BE49-F238E27FC236}">
                <a16:creationId xmlns:a16="http://schemas.microsoft.com/office/drawing/2014/main" id="{51BA5DC0-90A0-724B-81E5-7017ADCDFD85}"/>
              </a:ext>
            </a:extLst>
          </p:cNvPr>
          <p:cNvSpPr txBox="1">
            <a:spLocks noChangeArrowheads="1"/>
          </p:cNvSpPr>
          <p:nvPr/>
        </p:nvSpPr>
        <p:spPr bwMode="auto">
          <a:xfrm>
            <a:off x="457200" y="2416970"/>
            <a:ext cx="86868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altLang="zh-CN" sz="2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  </a:t>
            </a:r>
            <a:r>
              <a:rPr kumimoji="0" lang="en-US" altLang="zh-CN" sz="2400" b="0" i="0" u="none" strike="noStrike" kern="1200" cap="none" spc="0" normalizeH="0" baseline="0" noProof="0" dirty="0">
                <a:ln>
                  <a:noFill/>
                </a:ln>
                <a:solidFill>
                  <a:srgbClr val="800000"/>
                </a:solidFill>
                <a:effectLst/>
                <a:uLnTx/>
                <a:uFillTx/>
                <a:latin typeface="Times New Roman" panose="02020603050405020304" pitchFamily="18" charset="0"/>
                <a:ea typeface="宋体" panose="02010600030101010101" pitchFamily="2" charset="-122"/>
              </a:rPr>
              <a:t>Theorem</a:t>
            </a:r>
            <a:r>
              <a:rPr kumimoji="0" lang="en-US" altLang="zh-CN" sz="2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 If </a:t>
            </a:r>
            <a:r>
              <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宋体" panose="02010600030101010101" pitchFamily="2" charset="-122"/>
              </a:rPr>
              <a:t>G=(V,E)</a:t>
            </a:r>
            <a:r>
              <a:rPr kumimoji="0" lang="en-US" altLang="zh-CN" sz="2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 contains no negative-weight cycles, then after the Bellman-Ford algorithm executes, </a:t>
            </a:r>
            <a:r>
              <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宋体" panose="02010600030101010101" pitchFamily="2" charset="-122"/>
              </a:rPr>
              <a:t>d[v]=</a:t>
            </a:r>
            <a:r>
              <a:rPr kumimoji="0" lang="el-GR"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宋体" panose="02010600030101010101" pitchFamily="2" charset="-122"/>
              </a:rPr>
              <a:t>δ</a:t>
            </a:r>
            <a:r>
              <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宋体" panose="02010600030101010101" pitchFamily="2" charset="-122"/>
              </a:rPr>
              <a:t>(</a:t>
            </a:r>
            <a:r>
              <a:rPr kumimoji="0" lang="en-US" altLang="zh-CN" sz="2400" b="0" i="0" u="none" strike="noStrike" kern="1200" cap="none" spc="0" normalizeH="0" baseline="0" noProof="0" dirty="0" err="1">
                <a:ln>
                  <a:noFill/>
                </a:ln>
                <a:solidFill>
                  <a:srgbClr val="003300"/>
                </a:solidFill>
                <a:effectLst/>
                <a:uLnTx/>
                <a:uFillTx/>
                <a:latin typeface="Times New Roman" panose="02020603050405020304" pitchFamily="18" charset="0"/>
                <a:ea typeface="宋体" panose="02010600030101010101" pitchFamily="2" charset="-122"/>
              </a:rPr>
              <a:t>s,v</a:t>
            </a:r>
            <a:r>
              <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宋体" panose="02010600030101010101" pitchFamily="2" charset="-122"/>
              </a:rPr>
              <a:t>)</a:t>
            </a:r>
            <a:r>
              <a:rPr kumimoji="0" lang="en-US" altLang="zh-CN" sz="2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 for all </a:t>
            </a:r>
            <a:r>
              <a:rPr kumimoji="0" lang="en-US" altLang="zh-CN" sz="2400" b="0" i="0" u="none" strike="noStrike" kern="1200" cap="none" spc="0" normalizeH="0" baseline="0" noProof="0" dirty="0" err="1">
                <a:ln>
                  <a:noFill/>
                </a:ln>
                <a:solidFill>
                  <a:srgbClr val="003300"/>
                </a:solidFill>
                <a:effectLst/>
                <a:uLnTx/>
                <a:uFillTx/>
                <a:latin typeface="Times New Roman" panose="02020603050405020304" pitchFamily="18" charset="0"/>
                <a:ea typeface="宋体" panose="02010600030101010101" pitchFamily="2" charset="-122"/>
              </a:rPr>
              <a:t>v∈V</a:t>
            </a:r>
            <a:endPar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宋体" panose="02010600030101010101" pitchFamily="2" charset="-122"/>
            </a:endParaRPr>
          </a:p>
        </p:txBody>
      </p:sp>
      <p:sp>
        <p:nvSpPr>
          <p:cNvPr id="168964" name="Text Box 4">
            <a:extLst>
              <a:ext uri="{FF2B5EF4-FFF2-40B4-BE49-F238E27FC236}">
                <a16:creationId xmlns:a16="http://schemas.microsoft.com/office/drawing/2014/main" id="{8CC97D8E-D143-1043-BDF3-5CD488F737D8}"/>
              </a:ext>
            </a:extLst>
          </p:cNvPr>
          <p:cNvSpPr txBox="1">
            <a:spLocks noChangeArrowheads="1"/>
          </p:cNvSpPr>
          <p:nvPr/>
        </p:nvSpPr>
        <p:spPr bwMode="auto">
          <a:xfrm>
            <a:off x="419100" y="3397647"/>
            <a:ext cx="8305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altLang="zh-CN" sz="2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  </a:t>
            </a:r>
            <a:r>
              <a:rPr kumimoji="0" lang="en-US" altLang="zh-CN" sz="2400" b="0" i="0" u="none" strike="noStrike" kern="1200" cap="none" spc="0" normalizeH="0" baseline="0" noProof="0" dirty="0">
                <a:ln>
                  <a:noFill/>
                </a:ln>
                <a:solidFill>
                  <a:srgbClr val="800000"/>
                </a:solidFill>
                <a:effectLst/>
                <a:uLnTx/>
                <a:uFillTx/>
                <a:latin typeface="Times New Roman" panose="02020603050405020304" pitchFamily="18" charset="0"/>
                <a:ea typeface="宋体" panose="02010600030101010101" pitchFamily="2" charset="-122"/>
              </a:rPr>
              <a:t>Proof</a:t>
            </a:r>
            <a:r>
              <a:rPr kumimoji="0" lang="en-US" altLang="zh-CN" sz="2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 Let </a:t>
            </a:r>
            <a:r>
              <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宋体" panose="02010600030101010101" pitchFamily="2" charset="-122"/>
              </a:rPr>
              <a:t>v ∈V</a:t>
            </a:r>
            <a:r>
              <a:rPr kumimoji="0" lang="en-US" altLang="zh-CN" sz="2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 be any vertex, and consider a shortest path </a:t>
            </a:r>
            <a:r>
              <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宋体" panose="02010600030101010101" pitchFamily="2" charset="-122"/>
              </a:rPr>
              <a:t>p</a:t>
            </a:r>
            <a:r>
              <a:rPr kumimoji="0" lang="en-US" altLang="zh-CN" sz="2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 from </a:t>
            </a:r>
            <a:r>
              <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宋体" panose="02010600030101010101" pitchFamily="2" charset="-122"/>
              </a:rPr>
              <a:t>s</a:t>
            </a:r>
            <a:r>
              <a:rPr kumimoji="0" lang="en-US" altLang="zh-CN" sz="2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 to </a:t>
            </a:r>
            <a:r>
              <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宋体" panose="02010600030101010101" pitchFamily="2" charset="-122"/>
              </a:rPr>
              <a:t>v</a:t>
            </a:r>
            <a:r>
              <a:rPr kumimoji="0" lang="en-US" altLang="zh-CN" sz="2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 with the minimum number of edges.</a:t>
            </a: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68965" name="Text Box 5">
            <a:extLst>
              <a:ext uri="{FF2B5EF4-FFF2-40B4-BE49-F238E27FC236}">
                <a16:creationId xmlns:a16="http://schemas.microsoft.com/office/drawing/2014/main" id="{750F1E66-5DA4-1A45-B0D4-B4D30853E7DD}"/>
              </a:ext>
            </a:extLst>
          </p:cNvPr>
          <p:cNvSpPr txBox="1">
            <a:spLocks noChangeArrowheads="1"/>
          </p:cNvSpPr>
          <p:nvPr/>
        </p:nvSpPr>
        <p:spPr bwMode="auto">
          <a:xfrm>
            <a:off x="2663825" y="5797550"/>
            <a:ext cx="608488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   </a:t>
            </a:r>
            <a:r>
              <a:rPr kumimoji="0" lang="en-US" altLang="zh-CN" sz="2400" b="0" i="0" u="none" strike="noStrike" kern="120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rPr>
              <a:t>Since </a:t>
            </a:r>
            <a:r>
              <a:rPr kumimoji="0" lang="en-US" altLang="zh-CN" sz="2400" b="0" i="0" u="none" strike="noStrike" kern="1200" cap="none" spc="0" normalizeH="0" baseline="0" noProof="0">
                <a:ln>
                  <a:noFill/>
                </a:ln>
                <a:solidFill>
                  <a:srgbClr val="003300"/>
                </a:solidFill>
                <a:effectLst/>
                <a:uLnTx/>
                <a:uFillTx/>
                <a:latin typeface="Times New Roman" panose="02020603050405020304" pitchFamily="18" charset="0"/>
                <a:ea typeface="宋体" panose="02010600030101010101" pitchFamily="2" charset="-122"/>
              </a:rPr>
              <a:t>p</a:t>
            </a:r>
            <a:r>
              <a:rPr kumimoji="0" lang="en-US" altLang="zh-CN" sz="2400" b="0" i="0" u="none" strike="noStrike" kern="120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rPr>
              <a:t> is a shortest path, we have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l-GR" altLang="zh-CN" sz="2400" b="0" i="0" u="none" strike="noStrike" kern="1200" cap="none" spc="0" normalizeH="0" baseline="0" noProof="0">
                <a:ln>
                  <a:noFill/>
                </a:ln>
                <a:solidFill>
                  <a:srgbClr val="003300"/>
                </a:solidFill>
                <a:effectLst/>
                <a:uLnTx/>
                <a:uFillTx/>
                <a:latin typeface="Times New Roman" panose="02020603050405020304" pitchFamily="18" charset="0"/>
                <a:ea typeface="宋体" panose="02010600030101010101" pitchFamily="2" charset="-122"/>
              </a:rPr>
              <a:t>δ</a:t>
            </a:r>
            <a:r>
              <a:rPr kumimoji="0" lang="en-US" altLang="zh-CN" sz="2400" b="0" i="0" u="none" strike="noStrike" kern="1200" cap="none" spc="0" normalizeH="0" baseline="0" noProof="0">
                <a:ln>
                  <a:noFill/>
                </a:ln>
                <a:solidFill>
                  <a:srgbClr val="003300"/>
                </a:solidFill>
                <a:effectLst/>
                <a:uLnTx/>
                <a:uFillTx/>
                <a:latin typeface="Times New Roman" panose="02020603050405020304" pitchFamily="18" charset="0"/>
                <a:ea typeface="宋体" panose="02010600030101010101" pitchFamily="2" charset="-122"/>
              </a:rPr>
              <a:t>(s,v</a:t>
            </a:r>
            <a:r>
              <a:rPr kumimoji="0" lang="en-US" altLang="zh-CN" sz="2400" b="0" i="0" u="none" strike="noStrike" kern="1200" cap="none" spc="0" normalizeH="0" baseline="-25000" noProof="0">
                <a:ln>
                  <a:noFill/>
                </a:ln>
                <a:solidFill>
                  <a:srgbClr val="003300"/>
                </a:solidFill>
                <a:effectLst/>
                <a:uLnTx/>
                <a:uFillTx/>
                <a:latin typeface="Times New Roman" panose="02020603050405020304" pitchFamily="18" charset="0"/>
                <a:ea typeface="宋体" panose="02010600030101010101" pitchFamily="2" charset="-122"/>
              </a:rPr>
              <a:t>i</a:t>
            </a:r>
            <a:r>
              <a:rPr kumimoji="0" lang="en-US" altLang="zh-CN" sz="2400" b="0" i="0" u="none" strike="noStrike" kern="1200" cap="none" spc="0" normalizeH="0" baseline="0" noProof="0">
                <a:ln>
                  <a:noFill/>
                </a:ln>
                <a:solidFill>
                  <a:srgbClr val="003300"/>
                </a:solidFill>
                <a:effectLst/>
                <a:uLnTx/>
                <a:uFillTx/>
                <a:latin typeface="Times New Roman" panose="02020603050405020304" pitchFamily="18" charset="0"/>
                <a:ea typeface="宋体" panose="02010600030101010101" pitchFamily="2" charset="-122"/>
              </a:rPr>
              <a:t>)=</a:t>
            </a:r>
            <a:r>
              <a:rPr kumimoji="0" lang="el-GR" altLang="zh-CN" sz="2400" b="0" i="0" u="none" strike="noStrike" kern="1200" cap="none" spc="0" normalizeH="0" baseline="0" noProof="0">
                <a:ln>
                  <a:noFill/>
                </a:ln>
                <a:solidFill>
                  <a:srgbClr val="003300"/>
                </a:solidFill>
                <a:effectLst/>
                <a:uLnTx/>
                <a:uFillTx/>
                <a:latin typeface="Times New Roman" panose="02020603050405020304" pitchFamily="18" charset="0"/>
                <a:ea typeface="宋体" panose="02010600030101010101" pitchFamily="2" charset="-122"/>
              </a:rPr>
              <a:t>δ</a:t>
            </a:r>
            <a:r>
              <a:rPr kumimoji="0" lang="en-US" altLang="zh-CN" sz="2400" b="0" i="0" u="none" strike="noStrike" kern="1200" cap="none" spc="0" normalizeH="0" baseline="0" noProof="0">
                <a:ln>
                  <a:noFill/>
                </a:ln>
                <a:solidFill>
                  <a:srgbClr val="003300"/>
                </a:solidFill>
                <a:effectLst/>
                <a:uLnTx/>
                <a:uFillTx/>
                <a:latin typeface="Times New Roman" panose="02020603050405020304" pitchFamily="18" charset="0"/>
                <a:ea typeface="宋体" panose="02010600030101010101" pitchFamily="2" charset="-122"/>
              </a:rPr>
              <a:t>(s,v</a:t>
            </a:r>
            <a:r>
              <a:rPr kumimoji="0" lang="en-US" altLang="zh-CN" sz="2400" b="0" i="0" u="none" strike="noStrike" kern="1200" cap="none" spc="0" normalizeH="0" baseline="-25000" noProof="0">
                <a:ln>
                  <a:noFill/>
                </a:ln>
                <a:solidFill>
                  <a:srgbClr val="003300"/>
                </a:solidFill>
                <a:effectLst/>
                <a:uLnTx/>
                <a:uFillTx/>
                <a:latin typeface="Times New Roman" panose="02020603050405020304" pitchFamily="18" charset="0"/>
                <a:ea typeface="宋体" panose="02010600030101010101" pitchFamily="2" charset="-122"/>
              </a:rPr>
              <a:t>i-1</a:t>
            </a:r>
            <a:r>
              <a:rPr kumimoji="0" lang="en-US" altLang="zh-CN" sz="2400" b="0" i="0" u="none" strike="noStrike" kern="1200" cap="none" spc="0" normalizeH="0" baseline="0" noProof="0">
                <a:ln>
                  <a:noFill/>
                </a:ln>
                <a:solidFill>
                  <a:srgbClr val="003300"/>
                </a:solidFill>
                <a:effectLst/>
                <a:uLnTx/>
                <a:uFillTx/>
                <a:latin typeface="Times New Roman" panose="02020603050405020304" pitchFamily="18" charset="0"/>
                <a:ea typeface="宋体" panose="02010600030101010101" pitchFamily="2" charset="-122"/>
              </a:rPr>
              <a:t>)+w(v</a:t>
            </a:r>
            <a:r>
              <a:rPr kumimoji="0" lang="en-US" altLang="zh-CN" sz="2400" b="0" i="0" u="none" strike="noStrike" kern="1200" cap="none" spc="0" normalizeH="0" baseline="-25000" noProof="0">
                <a:ln>
                  <a:noFill/>
                </a:ln>
                <a:solidFill>
                  <a:srgbClr val="003300"/>
                </a:solidFill>
                <a:effectLst/>
                <a:uLnTx/>
                <a:uFillTx/>
                <a:latin typeface="Times New Roman" panose="02020603050405020304" pitchFamily="18" charset="0"/>
                <a:ea typeface="宋体" panose="02010600030101010101" pitchFamily="2" charset="-122"/>
              </a:rPr>
              <a:t>i-1</a:t>
            </a:r>
            <a:r>
              <a:rPr kumimoji="0" lang="en-US" altLang="zh-CN" sz="2400" b="0" i="0" u="none" strike="noStrike" kern="1200" cap="none" spc="0" normalizeH="0" baseline="0" noProof="0">
                <a:ln>
                  <a:noFill/>
                </a:ln>
                <a:solidFill>
                  <a:srgbClr val="003300"/>
                </a:solidFill>
                <a:effectLst/>
                <a:uLnTx/>
                <a:uFillTx/>
                <a:latin typeface="Times New Roman" panose="02020603050405020304" pitchFamily="18" charset="0"/>
                <a:ea typeface="宋体" panose="02010600030101010101" pitchFamily="2" charset="-122"/>
              </a:rPr>
              <a:t>,v</a:t>
            </a:r>
            <a:r>
              <a:rPr kumimoji="0" lang="en-US" altLang="zh-CN" sz="2400" b="0" i="0" u="none" strike="noStrike" kern="1200" cap="none" spc="0" normalizeH="0" baseline="-25000" noProof="0">
                <a:ln>
                  <a:noFill/>
                </a:ln>
                <a:solidFill>
                  <a:srgbClr val="003300"/>
                </a:solidFill>
                <a:effectLst/>
                <a:uLnTx/>
                <a:uFillTx/>
                <a:latin typeface="Times New Roman" panose="02020603050405020304" pitchFamily="18" charset="0"/>
                <a:ea typeface="宋体" panose="02010600030101010101" pitchFamily="2" charset="-122"/>
              </a:rPr>
              <a:t>i</a:t>
            </a:r>
            <a:r>
              <a:rPr kumimoji="0" lang="en-US" altLang="zh-CN" sz="2400" b="0" i="0" u="none" strike="noStrike" kern="1200" cap="none" spc="0" normalizeH="0" baseline="0" noProof="0">
                <a:ln>
                  <a:noFill/>
                </a:ln>
                <a:solidFill>
                  <a:srgbClr val="003300"/>
                </a:solidFill>
                <a:effectLst/>
                <a:uLnTx/>
                <a:uFillTx/>
                <a:latin typeface="Times New Roman" panose="02020603050405020304" pitchFamily="18" charset="0"/>
                <a:ea typeface="宋体" panose="02010600030101010101" pitchFamily="2" charset="-122"/>
              </a:rPr>
              <a:t>)</a:t>
            </a:r>
            <a:r>
              <a:rPr kumimoji="0" lang="en-US" altLang="zh-CN" sz="2400" b="0" i="0" u="none" strike="noStrike" kern="120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rPr>
              <a:t>     </a:t>
            </a:r>
            <a:endParaRPr kumimoji="0" lang="el-GR" altLang="zh-CN" sz="2400" b="0" i="0" u="none" strike="noStrike" kern="120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endParaRPr>
          </a:p>
        </p:txBody>
      </p:sp>
      <p:pic>
        <p:nvPicPr>
          <p:cNvPr id="168966" name="Picture 6">
            <a:extLst>
              <a:ext uri="{FF2B5EF4-FFF2-40B4-BE49-F238E27FC236}">
                <a16:creationId xmlns:a16="http://schemas.microsoft.com/office/drawing/2014/main" id="{97C2CBF4-DCC9-5441-88D3-DAC8BC4BFA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6650" y="4835525"/>
            <a:ext cx="49530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4" name="Slide Number Placeholder 1">
            <a:extLst>
              <a:ext uri="{FF2B5EF4-FFF2-40B4-BE49-F238E27FC236}">
                <a16:creationId xmlns:a16="http://schemas.microsoft.com/office/drawing/2014/main" id="{7A82A20E-9DDD-D744-985B-F2B2666FB53B}"/>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119DD79-E705-2645-A134-68301516DCE4}"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98</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31750857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8963"/>
                                        </p:tgtEl>
                                        <p:attrNameLst>
                                          <p:attrName>style.visibility</p:attrName>
                                        </p:attrNameLst>
                                      </p:cBhvr>
                                      <p:to>
                                        <p:strVal val="visible"/>
                                      </p:to>
                                    </p:set>
                                    <p:animEffect transition="in" filter="wipe(left)">
                                      <p:cBhvr>
                                        <p:cTn id="7" dur="500"/>
                                        <p:tgtEl>
                                          <p:spTgt spid="16896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8964"/>
                                        </p:tgtEl>
                                        <p:attrNameLst>
                                          <p:attrName>style.visibility</p:attrName>
                                        </p:attrNameLst>
                                      </p:cBhvr>
                                      <p:to>
                                        <p:strVal val="visible"/>
                                      </p:to>
                                    </p:set>
                                    <p:animEffect transition="in" filter="wipe(left)">
                                      <p:cBhvr>
                                        <p:cTn id="12" dur="500"/>
                                        <p:tgtEl>
                                          <p:spTgt spid="168964"/>
                                        </p:tgtEl>
                                      </p:cBhvr>
                                    </p:animEffect>
                                  </p:childTnLst>
                                </p:cTn>
                              </p:par>
                            </p:childTnLst>
                          </p:cTn>
                        </p:par>
                        <p:par>
                          <p:cTn id="13" fill="hold" nodeType="afterGroup">
                            <p:stCondLst>
                              <p:cond delay="500"/>
                            </p:stCondLst>
                            <p:childTnLst>
                              <p:par>
                                <p:cTn id="14" presetID="5" presetClass="entr" presetSubtype="10" fill="hold" nodeType="afterEffect">
                                  <p:stCondLst>
                                    <p:cond delay="0"/>
                                  </p:stCondLst>
                                  <p:childTnLst>
                                    <p:set>
                                      <p:cBhvr>
                                        <p:cTn id="15" dur="1" fill="hold">
                                          <p:stCondLst>
                                            <p:cond delay="0"/>
                                          </p:stCondLst>
                                        </p:cTn>
                                        <p:tgtEl>
                                          <p:spTgt spid="168966"/>
                                        </p:tgtEl>
                                        <p:attrNameLst>
                                          <p:attrName>style.visibility</p:attrName>
                                        </p:attrNameLst>
                                      </p:cBhvr>
                                      <p:to>
                                        <p:strVal val="visible"/>
                                      </p:to>
                                    </p:set>
                                    <p:animEffect transition="in" filter="checkerboard(across)">
                                      <p:cBhvr>
                                        <p:cTn id="16" dur="500"/>
                                        <p:tgtEl>
                                          <p:spTgt spid="16896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68965"/>
                                        </p:tgtEl>
                                        <p:attrNameLst>
                                          <p:attrName>style.visibility</p:attrName>
                                        </p:attrNameLst>
                                      </p:cBhvr>
                                      <p:to>
                                        <p:strVal val="visible"/>
                                      </p:to>
                                    </p:set>
                                    <p:animEffect transition="in" filter="wipe(left)">
                                      <p:cBhvr>
                                        <p:cTn id="21" dur="500"/>
                                        <p:tgtEl>
                                          <p:spTgt spid="1689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3" grpId="0"/>
      <p:bldP spid="168964" grpId="0"/>
      <p:bldP spid="168965"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Text Box 2">
            <a:extLst>
              <a:ext uri="{FF2B5EF4-FFF2-40B4-BE49-F238E27FC236}">
                <a16:creationId xmlns:a16="http://schemas.microsoft.com/office/drawing/2014/main" id="{BAEF080E-0386-4E49-9BBD-2438E757054F}"/>
              </a:ext>
            </a:extLst>
          </p:cNvPr>
          <p:cNvSpPr txBox="1">
            <a:spLocks noChangeArrowheads="1"/>
          </p:cNvSpPr>
          <p:nvPr/>
        </p:nvSpPr>
        <p:spPr bwMode="auto">
          <a:xfrm>
            <a:off x="1203569" y="1091109"/>
            <a:ext cx="73914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4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正确性证明</a:t>
            </a:r>
            <a:endParaRPr kumimoji="0" lang="en-US" altLang="zh-CN" sz="4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endParaRPr>
          </a:p>
        </p:txBody>
      </p:sp>
      <p:sp>
        <p:nvSpPr>
          <p:cNvPr id="193539" name="Text Box 3">
            <a:extLst>
              <a:ext uri="{FF2B5EF4-FFF2-40B4-BE49-F238E27FC236}">
                <a16:creationId xmlns:a16="http://schemas.microsoft.com/office/drawing/2014/main" id="{593FB95E-4CAB-9F4A-979B-79EE40F7EAFE}"/>
              </a:ext>
            </a:extLst>
          </p:cNvPr>
          <p:cNvSpPr txBox="1">
            <a:spLocks noChangeArrowheads="1"/>
          </p:cNvSpPr>
          <p:nvPr/>
        </p:nvSpPr>
        <p:spPr bwMode="auto">
          <a:xfrm>
            <a:off x="457200" y="3021013"/>
            <a:ext cx="86868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altLang="zh-CN" sz="2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  Initially, </a:t>
            </a:r>
            <a:r>
              <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宋体" panose="02010600030101010101" pitchFamily="2" charset="-122"/>
              </a:rPr>
              <a:t>d[v</a:t>
            </a:r>
            <a:r>
              <a:rPr kumimoji="0" lang="en-US" altLang="zh-CN" sz="2400" b="0" i="0" u="none" strike="noStrike" kern="1200" cap="none" spc="0" normalizeH="0" baseline="-25000" noProof="0" dirty="0">
                <a:ln>
                  <a:noFill/>
                </a:ln>
                <a:solidFill>
                  <a:srgbClr val="003300"/>
                </a:solidFill>
                <a:effectLst/>
                <a:uLnTx/>
                <a:uFillTx/>
                <a:latin typeface="Times New Roman" panose="02020603050405020304" pitchFamily="18" charset="0"/>
                <a:ea typeface="宋体" panose="02010600030101010101" pitchFamily="2" charset="-122"/>
              </a:rPr>
              <a:t>0</a:t>
            </a:r>
            <a:r>
              <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宋体" panose="02010600030101010101" pitchFamily="2" charset="-122"/>
              </a:rPr>
              <a:t>]=0=</a:t>
            </a:r>
            <a:r>
              <a:rPr kumimoji="0" lang="el-GR"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宋体" panose="02010600030101010101" pitchFamily="2" charset="-122"/>
              </a:rPr>
              <a:t>δ</a:t>
            </a:r>
            <a:r>
              <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宋体" panose="02010600030101010101" pitchFamily="2" charset="-122"/>
              </a:rPr>
              <a:t>(s,v</a:t>
            </a:r>
            <a:r>
              <a:rPr kumimoji="0" lang="en-US" altLang="zh-CN" sz="2400" b="0" i="0" u="none" strike="noStrike" kern="1200" cap="none" spc="0" normalizeH="0" baseline="-25000" noProof="0" dirty="0">
                <a:ln>
                  <a:noFill/>
                </a:ln>
                <a:solidFill>
                  <a:srgbClr val="003300"/>
                </a:solidFill>
                <a:effectLst/>
                <a:uLnTx/>
                <a:uFillTx/>
                <a:latin typeface="Times New Roman" panose="02020603050405020304" pitchFamily="18" charset="0"/>
                <a:ea typeface="宋体" panose="02010600030101010101" pitchFamily="2" charset="-122"/>
              </a:rPr>
              <a:t>0</a:t>
            </a:r>
            <a:r>
              <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宋体" panose="02010600030101010101" pitchFamily="2" charset="-122"/>
              </a:rPr>
              <a:t>)</a:t>
            </a:r>
            <a:r>
              <a:rPr kumimoji="0" lang="en-US" altLang="zh-CN" sz="2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 and </a:t>
            </a:r>
            <a:r>
              <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宋体" panose="02010600030101010101" pitchFamily="2" charset="-122"/>
              </a:rPr>
              <a:t>d[v</a:t>
            </a:r>
            <a:r>
              <a:rPr kumimoji="0" lang="en-US" altLang="zh-CN" sz="2400" b="0" i="0" u="none" strike="noStrike" kern="1200" cap="none" spc="0" normalizeH="0" baseline="-25000" noProof="0" dirty="0">
                <a:ln>
                  <a:noFill/>
                </a:ln>
                <a:solidFill>
                  <a:srgbClr val="003300"/>
                </a:solidFill>
                <a:effectLst/>
                <a:uLnTx/>
                <a:uFillTx/>
                <a:latin typeface="Times New Roman" panose="02020603050405020304" pitchFamily="18" charset="0"/>
                <a:ea typeface="宋体" panose="02010600030101010101" pitchFamily="2" charset="-122"/>
              </a:rPr>
              <a:t>0</a:t>
            </a:r>
            <a:r>
              <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宋体" panose="02010600030101010101" pitchFamily="2" charset="-122"/>
              </a:rPr>
              <a:t>]</a:t>
            </a:r>
            <a:r>
              <a:rPr kumimoji="0" lang="en-US" altLang="zh-CN" sz="2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 is unchanged by subsequent relaxations</a:t>
            </a:r>
            <a:endPar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    </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After </a:t>
            </a:r>
            <a:r>
              <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宋体" panose="02010600030101010101" pitchFamily="2" charset="-122"/>
              </a:rPr>
              <a:t>1</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path through </a:t>
            </a:r>
            <a:r>
              <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宋体" panose="02010600030101010101" pitchFamily="2" charset="-122"/>
              </a:rPr>
              <a:t>E</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we have </a:t>
            </a:r>
            <a:r>
              <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宋体" panose="02010600030101010101" pitchFamily="2" charset="-122"/>
              </a:rPr>
              <a:t>d[v</a:t>
            </a:r>
            <a:r>
              <a:rPr kumimoji="0" lang="en-US" altLang="zh-CN" sz="2400" b="0" i="0" u="none" strike="noStrike" kern="1200" cap="none" spc="0" normalizeH="0" baseline="-25000" noProof="0" dirty="0">
                <a:ln>
                  <a:noFill/>
                </a:ln>
                <a:solidFill>
                  <a:srgbClr val="003300"/>
                </a:solidFill>
                <a:effectLst/>
                <a:uLnTx/>
                <a:uFillTx/>
                <a:latin typeface="Times New Roman" panose="02020603050405020304" pitchFamily="18" charset="0"/>
                <a:ea typeface="宋体" panose="02010600030101010101" pitchFamily="2" charset="-122"/>
              </a:rPr>
              <a:t>1</a:t>
            </a:r>
            <a:r>
              <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宋体" panose="02010600030101010101" pitchFamily="2" charset="-122"/>
              </a:rPr>
              <a:t>]= </a:t>
            </a:r>
            <a:r>
              <a:rPr kumimoji="0" lang="el-GR"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宋体" panose="02010600030101010101" pitchFamily="2" charset="-122"/>
              </a:rPr>
              <a:t>δ</a:t>
            </a:r>
            <a:r>
              <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宋体" panose="02010600030101010101" pitchFamily="2" charset="-122"/>
              </a:rPr>
              <a:t>(s,v</a:t>
            </a:r>
            <a:r>
              <a:rPr kumimoji="0" lang="en-US" altLang="zh-CN" sz="2400" b="0" i="0" u="none" strike="noStrike" kern="1200" cap="none" spc="0" normalizeH="0" baseline="-25000" noProof="0" dirty="0">
                <a:ln>
                  <a:noFill/>
                </a:ln>
                <a:solidFill>
                  <a:srgbClr val="003300"/>
                </a:solidFill>
                <a:effectLst/>
                <a:uLnTx/>
                <a:uFillTx/>
                <a:latin typeface="Times New Roman" panose="02020603050405020304" pitchFamily="18" charset="0"/>
                <a:ea typeface="宋体" panose="02010600030101010101" pitchFamily="2" charset="-122"/>
              </a:rPr>
              <a:t>1</a:t>
            </a:r>
            <a:r>
              <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宋体" panose="02010600030101010101" pitchFamily="2" charset="-122"/>
              </a:rPr>
              <a:t>)</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 After </a:t>
            </a:r>
            <a:r>
              <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宋体" panose="02010600030101010101" pitchFamily="2" charset="-122"/>
              </a:rPr>
              <a:t>2</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path through </a:t>
            </a:r>
            <a:r>
              <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宋体" panose="02010600030101010101" pitchFamily="2" charset="-122"/>
              </a:rPr>
              <a:t>E</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we have </a:t>
            </a:r>
            <a:r>
              <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宋体" panose="02010600030101010101" pitchFamily="2" charset="-122"/>
              </a:rPr>
              <a:t>d[v</a:t>
            </a:r>
            <a:r>
              <a:rPr kumimoji="0" lang="en-US" altLang="zh-CN" sz="2400" b="0" i="0" u="none" strike="noStrike" kern="1200" cap="none" spc="0" normalizeH="0" baseline="-25000" noProof="0" dirty="0">
                <a:ln>
                  <a:noFill/>
                </a:ln>
                <a:solidFill>
                  <a:srgbClr val="003300"/>
                </a:solidFill>
                <a:effectLst/>
                <a:uLnTx/>
                <a:uFillTx/>
                <a:latin typeface="Times New Roman" panose="02020603050405020304" pitchFamily="18" charset="0"/>
                <a:ea typeface="宋体" panose="02010600030101010101" pitchFamily="2" charset="-122"/>
              </a:rPr>
              <a:t>2</a:t>
            </a:r>
            <a:r>
              <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宋体" panose="02010600030101010101" pitchFamily="2" charset="-122"/>
              </a:rPr>
              <a:t>]= </a:t>
            </a:r>
            <a:r>
              <a:rPr kumimoji="0" lang="el-GR"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宋体" panose="02010600030101010101" pitchFamily="2" charset="-122"/>
              </a:rPr>
              <a:t>δ</a:t>
            </a:r>
            <a:r>
              <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宋体" panose="02010600030101010101" pitchFamily="2" charset="-122"/>
              </a:rPr>
              <a:t>(s,v</a:t>
            </a:r>
            <a:r>
              <a:rPr kumimoji="0" lang="en-US" altLang="zh-CN" sz="2400" b="0" i="0" u="none" strike="noStrike" kern="1200" cap="none" spc="0" normalizeH="0" baseline="-25000" noProof="0" dirty="0">
                <a:ln>
                  <a:noFill/>
                </a:ln>
                <a:solidFill>
                  <a:srgbClr val="003300"/>
                </a:solidFill>
                <a:effectLst/>
                <a:uLnTx/>
                <a:uFillTx/>
                <a:latin typeface="Times New Roman" panose="02020603050405020304" pitchFamily="18" charset="0"/>
                <a:ea typeface="宋体" panose="02010600030101010101" pitchFamily="2" charset="-122"/>
              </a:rPr>
              <a:t>2</a:t>
            </a:r>
            <a:r>
              <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宋体" panose="02010600030101010101" pitchFamily="2" charset="-122"/>
              </a:rPr>
              <a:t>)</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t>
            </a:r>
            <a:endParaRPr kumimoji="0" lang="el-GR"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 After </a:t>
            </a:r>
            <a:r>
              <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宋体" panose="02010600030101010101" pitchFamily="2" charset="-122"/>
              </a:rPr>
              <a:t>k</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path through </a:t>
            </a:r>
            <a:r>
              <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宋体" panose="02010600030101010101" pitchFamily="2" charset="-122"/>
              </a:rPr>
              <a:t>E</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we have </a:t>
            </a:r>
            <a:r>
              <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宋体" panose="02010600030101010101" pitchFamily="2" charset="-122"/>
              </a:rPr>
              <a:t>d[</a:t>
            </a:r>
            <a:r>
              <a:rPr kumimoji="0" lang="en-US" altLang="zh-CN" sz="2400" b="0" i="0" u="none" strike="noStrike" kern="1200" cap="none" spc="0" normalizeH="0" baseline="0" noProof="0" dirty="0" err="1">
                <a:ln>
                  <a:noFill/>
                </a:ln>
                <a:solidFill>
                  <a:srgbClr val="003300"/>
                </a:solidFill>
                <a:effectLst/>
                <a:uLnTx/>
                <a:uFillTx/>
                <a:latin typeface="Times New Roman" panose="02020603050405020304" pitchFamily="18" charset="0"/>
                <a:ea typeface="宋体" panose="02010600030101010101" pitchFamily="2" charset="-122"/>
              </a:rPr>
              <a:t>v</a:t>
            </a:r>
            <a:r>
              <a:rPr kumimoji="0" lang="en-US" altLang="zh-CN" sz="2400" b="0" i="0" u="none" strike="noStrike" kern="1200" cap="none" spc="0" normalizeH="0" baseline="-25000" noProof="0" dirty="0" err="1">
                <a:ln>
                  <a:noFill/>
                </a:ln>
                <a:solidFill>
                  <a:srgbClr val="003300"/>
                </a:solidFill>
                <a:effectLst/>
                <a:uLnTx/>
                <a:uFillTx/>
                <a:latin typeface="Times New Roman" panose="02020603050405020304" pitchFamily="18" charset="0"/>
                <a:ea typeface="宋体" panose="02010600030101010101" pitchFamily="2" charset="-122"/>
              </a:rPr>
              <a:t>k</a:t>
            </a:r>
            <a:r>
              <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宋体" panose="02010600030101010101" pitchFamily="2" charset="-122"/>
              </a:rPr>
              <a:t>]= </a:t>
            </a:r>
            <a:r>
              <a:rPr kumimoji="0" lang="el-GR"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宋体" panose="02010600030101010101" pitchFamily="2" charset="-122"/>
              </a:rPr>
              <a:t>δ</a:t>
            </a:r>
            <a:r>
              <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宋体" panose="02010600030101010101" pitchFamily="2" charset="-122"/>
              </a:rPr>
              <a:t>(</a:t>
            </a:r>
            <a:r>
              <a:rPr kumimoji="0" lang="en-US" altLang="zh-CN" sz="2400" b="0" i="0" u="none" strike="noStrike" kern="1200" cap="none" spc="0" normalizeH="0" baseline="0" noProof="0" dirty="0" err="1">
                <a:ln>
                  <a:noFill/>
                </a:ln>
                <a:solidFill>
                  <a:srgbClr val="003300"/>
                </a:solidFill>
                <a:effectLst/>
                <a:uLnTx/>
                <a:uFillTx/>
                <a:latin typeface="Times New Roman" panose="02020603050405020304" pitchFamily="18" charset="0"/>
                <a:ea typeface="宋体" panose="02010600030101010101" pitchFamily="2" charset="-122"/>
              </a:rPr>
              <a:t>s,v</a:t>
            </a:r>
            <a:r>
              <a:rPr kumimoji="0" lang="en-US" altLang="zh-CN" sz="2400" b="0" i="0" u="none" strike="noStrike" kern="1200" cap="none" spc="0" normalizeH="0" baseline="-25000" noProof="0" dirty="0" err="1">
                <a:ln>
                  <a:noFill/>
                </a:ln>
                <a:solidFill>
                  <a:srgbClr val="003300"/>
                </a:solidFill>
                <a:effectLst/>
                <a:uLnTx/>
                <a:uFillTx/>
                <a:latin typeface="Times New Roman" panose="02020603050405020304" pitchFamily="18" charset="0"/>
                <a:ea typeface="宋体" panose="02010600030101010101" pitchFamily="2" charset="-122"/>
              </a:rPr>
              <a:t>k</a:t>
            </a:r>
            <a:r>
              <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宋体" panose="02010600030101010101" pitchFamily="2" charset="-122"/>
              </a:rPr>
              <a:t>)</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t>
            </a:r>
            <a:endParaRPr kumimoji="0" lang="el-GR"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93540" name="Text Box 4">
            <a:extLst>
              <a:ext uri="{FF2B5EF4-FFF2-40B4-BE49-F238E27FC236}">
                <a16:creationId xmlns:a16="http://schemas.microsoft.com/office/drawing/2014/main" id="{D7E3BFAD-735C-CD46-8A5B-26EA270452CA}"/>
              </a:ext>
            </a:extLst>
          </p:cNvPr>
          <p:cNvSpPr txBox="1">
            <a:spLocks noChangeArrowheads="1"/>
          </p:cNvSpPr>
          <p:nvPr/>
        </p:nvSpPr>
        <p:spPr bwMode="auto">
          <a:xfrm>
            <a:off x="482600" y="5772150"/>
            <a:ext cx="830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altLang="zh-CN" sz="2400" b="0" i="0" u="none" strike="noStrike" kern="120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rPr>
              <a:t>  Since </a:t>
            </a:r>
            <a:r>
              <a:rPr kumimoji="0" lang="en-US" altLang="zh-CN" sz="2400" b="0" i="0" u="none" strike="noStrike" kern="1200" cap="none" spc="0" normalizeH="0" baseline="0" noProof="0">
                <a:ln>
                  <a:noFill/>
                </a:ln>
                <a:solidFill>
                  <a:srgbClr val="003300"/>
                </a:solidFill>
                <a:effectLst/>
                <a:uLnTx/>
                <a:uFillTx/>
                <a:latin typeface="Times New Roman" panose="02020603050405020304" pitchFamily="18" charset="0"/>
                <a:ea typeface="宋体" panose="02010600030101010101" pitchFamily="2" charset="-122"/>
              </a:rPr>
              <a:t>G</a:t>
            </a:r>
            <a:r>
              <a:rPr kumimoji="0" lang="en-US" altLang="zh-CN" sz="2400" b="0" i="0" u="none" strike="noStrike" kern="120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rPr>
              <a:t> contains no negative-weight cycles, </a:t>
            </a:r>
            <a:r>
              <a:rPr kumimoji="0" lang="en-US" altLang="zh-CN" sz="2400" b="0" i="0" u="none" strike="noStrike" kern="1200" cap="none" spc="0" normalizeH="0" baseline="0" noProof="0">
                <a:ln>
                  <a:noFill/>
                </a:ln>
                <a:solidFill>
                  <a:srgbClr val="003300"/>
                </a:solidFill>
                <a:effectLst/>
                <a:uLnTx/>
                <a:uFillTx/>
                <a:latin typeface="Times New Roman" panose="02020603050405020304" pitchFamily="18" charset="0"/>
                <a:ea typeface="宋体" panose="02010600030101010101" pitchFamily="2" charset="-122"/>
              </a:rPr>
              <a:t>p</a:t>
            </a:r>
            <a:r>
              <a:rPr kumimoji="0" lang="en-US" altLang="zh-CN" sz="2400" b="0" i="0" u="none" strike="noStrike" kern="120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rPr>
              <a:t> is simple.</a:t>
            </a:r>
            <a:endPar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93541" name="Text Box 5">
            <a:extLst>
              <a:ext uri="{FF2B5EF4-FFF2-40B4-BE49-F238E27FC236}">
                <a16:creationId xmlns:a16="http://schemas.microsoft.com/office/drawing/2014/main" id="{F6885BF7-6377-B941-A329-EE02223EDDC6}"/>
              </a:ext>
            </a:extLst>
          </p:cNvPr>
          <p:cNvSpPr txBox="1">
            <a:spLocks noChangeArrowheads="1"/>
          </p:cNvSpPr>
          <p:nvPr/>
        </p:nvSpPr>
        <p:spPr bwMode="auto">
          <a:xfrm>
            <a:off x="623888" y="6291263"/>
            <a:ext cx="830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   </a:t>
            </a:r>
            <a:r>
              <a:rPr kumimoji="0" lang="en-US" altLang="zh-CN" sz="2400" b="0" i="0" u="none" strike="noStrike" kern="120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rPr>
              <a:t>Longest simple path has </a:t>
            </a:r>
            <a:r>
              <a:rPr kumimoji="0" lang="en-US" altLang="zh-CN" sz="2400" b="0" i="0" u="none" strike="noStrike" kern="1200" cap="none" spc="0" normalizeH="0" baseline="0" noProof="0">
                <a:ln>
                  <a:noFill/>
                </a:ln>
                <a:solidFill>
                  <a:srgbClr val="003300"/>
                </a:solidFill>
                <a:effectLst/>
                <a:uLnTx/>
                <a:uFillTx/>
                <a:latin typeface="Times New Roman" panose="02020603050405020304" pitchFamily="18" charset="0"/>
                <a:ea typeface="宋体" panose="02010600030101010101" pitchFamily="2" charset="-122"/>
              </a:rPr>
              <a:t>≤|V|-1</a:t>
            </a:r>
            <a:r>
              <a:rPr kumimoji="0" lang="en-US" altLang="zh-CN" sz="2400" b="0" i="0" u="none" strike="noStrike" kern="120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rPr>
              <a:t> edges.□</a:t>
            </a:r>
          </a:p>
        </p:txBody>
      </p:sp>
      <p:pic>
        <p:nvPicPr>
          <p:cNvPr id="101381" name="Picture 6">
            <a:extLst>
              <a:ext uri="{FF2B5EF4-FFF2-40B4-BE49-F238E27FC236}">
                <a16:creationId xmlns:a16="http://schemas.microsoft.com/office/drawing/2014/main" id="{003AF7A5-8DA2-EE42-91E0-2F0A3A5E93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8288" y="1860550"/>
            <a:ext cx="49530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2" name="Slide Number Placeholder 1">
            <a:extLst>
              <a:ext uri="{FF2B5EF4-FFF2-40B4-BE49-F238E27FC236}">
                <a16:creationId xmlns:a16="http://schemas.microsoft.com/office/drawing/2014/main" id="{E8866359-5867-2845-BC4F-705D4C8FA057}"/>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AAF1746-FB67-E94E-AF04-CA8D2D08E3ED}"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99</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36280906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3539"/>
                                        </p:tgtEl>
                                        <p:attrNameLst>
                                          <p:attrName>style.visibility</p:attrName>
                                        </p:attrNameLst>
                                      </p:cBhvr>
                                      <p:to>
                                        <p:strVal val="visible"/>
                                      </p:to>
                                    </p:set>
                                    <p:animEffect transition="in" filter="wipe(left)">
                                      <p:cBhvr>
                                        <p:cTn id="7" dur="500"/>
                                        <p:tgtEl>
                                          <p:spTgt spid="1935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3540"/>
                                        </p:tgtEl>
                                        <p:attrNameLst>
                                          <p:attrName>style.visibility</p:attrName>
                                        </p:attrNameLst>
                                      </p:cBhvr>
                                      <p:to>
                                        <p:strVal val="visible"/>
                                      </p:to>
                                    </p:set>
                                    <p:animEffect transition="in" filter="wipe(left)">
                                      <p:cBhvr>
                                        <p:cTn id="12" dur="500"/>
                                        <p:tgtEl>
                                          <p:spTgt spid="19354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3541"/>
                                        </p:tgtEl>
                                        <p:attrNameLst>
                                          <p:attrName>style.visibility</p:attrName>
                                        </p:attrNameLst>
                                      </p:cBhvr>
                                      <p:to>
                                        <p:strVal val="visible"/>
                                      </p:to>
                                    </p:set>
                                    <p:animEffect transition="in" filter="wipe(left)">
                                      <p:cBhvr>
                                        <p:cTn id="17" dur="500"/>
                                        <p:tgtEl>
                                          <p:spTgt spid="1935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39" grpId="0"/>
      <p:bldP spid="193540" grpId="0"/>
      <p:bldP spid="193541" grpId="0"/>
    </p:bldLst>
  </p:timing>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宋体"/>
      </a:majorFont>
      <a:minorFont>
        <a:latin typeface="Tahoma"/>
        <a:ea typeface="宋体"/>
        <a:cs typeface="宋体"/>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Times New Roman" charset="0"/>
            <a:ea typeface="宋体" charset="0"/>
            <a:cs typeface="宋体"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Times New Roman" charset="0"/>
            <a:ea typeface="宋体" charset="0"/>
            <a:cs typeface="宋体"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宋体"/>
      </a:majorFont>
      <a:minorFont>
        <a:latin typeface="Tahoma"/>
        <a:ea typeface="宋体"/>
        <a:cs typeface="宋体"/>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Times New Roman" charset="0"/>
            <a:ea typeface="宋体" charset="0"/>
            <a:cs typeface="宋体"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Times New Roman" charset="0"/>
            <a:ea typeface="宋体" charset="0"/>
            <a:cs typeface="宋体"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宋体"/>
      </a:majorFont>
      <a:minorFont>
        <a:latin typeface="Tahoma"/>
        <a:ea typeface="宋体"/>
        <a:cs typeface="宋体"/>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Times New Roman" charset="0"/>
            <a:ea typeface="宋体" charset="0"/>
            <a:cs typeface="宋体"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Times New Roman" charset="0"/>
            <a:ea typeface="宋体" charset="0"/>
            <a:cs typeface="宋体"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5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宋体"/>
      </a:majorFont>
      <a:minorFont>
        <a:latin typeface="Tahoma"/>
        <a:ea typeface="宋体"/>
        <a:cs typeface="宋体"/>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Times New Roman" charset="0"/>
            <a:ea typeface="宋体" charset="0"/>
            <a:cs typeface="宋体"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Times New Roman" charset="0"/>
            <a:ea typeface="宋体" charset="0"/>
            <a:cs typeface="宋体"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宋体"/>
      </a:majorFont>
      <a:minorFont>
        <a:latin typeface="Tahoma"/>
        <a:ea typeface="宋体"/>
        <a:cs typeface="宋体"/>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Times New Roman" charset="0"/>
            <a:ea typeface="宋体" charset="0"/>
            <a:cs typeface="宋体"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Times New Roman" charset="0"/>
            <a:ea typeface="宋体" charset="0"/>
            <a:cs typeface="宋体"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宋体"/>
      </a:majorFont>
      <a:minorFont>
        <a:latin typeface="Tahoma"/>
        <a:ea typeface="宋体"/>
        <a:cs typeface="宋体"/>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Times New Roman" charset="0"/>
            <a:ea typeface="宋体" charset="0"/>
            <a:cs typeface="宋体"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Times New Roman" charset="0"/>
            <a:ea typeface="宋体" charset="0"/>
            <a:cs typeface="宋体"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Blends</Template>
  <TotalTime>33687</TotalTime>
  <Words>5036</Words>
  <Application>Microsoft Office PowerPoint</Application>
  <PresentationFormat>全屏显示(4:3)</PresentationFormat>
  <Paragraphs>847</Paragraphs>
  <Slides>100</Slides>
  <Notes>18</Notes>
  <HiddenSlides>0</HiddenSlides>
  <MMClips>0</MMClips>
  <ScaleCrop>false</ScaleCrop>
  <HeadingPairs>
    <vt:vector size="8" baseType="variant">
      <vt:variant>
        <vt:lpstr>已用的字体</vt:lpstr>
      </vt:variant>
      <vt:variant>
        <vt:i4>18</vt:i4>
      </vt:variant>
      <vt:variant>
        <vt:lpstr>主题</vt:lpstr>
      </vt:variant>
      <vt:variant>
        <vt:i4>6</vt:i4>
      </vt:variant>
      <vt:variant>
        <vt:lpstr>嵌入 OLE 服务器</vt:lpstr>
      </vt:variant>
      <vt:variant>
        <vt:i4>4</vt:i4>
      </vt:variant>
      <vt:variant>
        <vt:lpstr>幻灯片标题</vt:lpstr>
      </vt:variant>
      <vt:variant>
        <vt:i4>100</vt:i4>
      </vt:variant>
    </vt:vector>
  </HeadingPairs>
  <TitlesOfParts>
    <vt:vector size="128" baseType="lpstr">
      <vt:lpstr>MS PGothic</vt:lpstr>
      <vt:lpstr>SymbolMT</vt:lpstr>
      <vt:lpstr>仿宋_GB2312</vt:lpstr>
      <vt:lpstr>黑体</vt:lpstr>
      <vt:lpstr>楷体_GB2312</vt:lpstr>
      <vt:lpstr>宋体</vt:lpstr>
      <vt:lpstr>宋体</vt:lpstr>
      <vt:lpstr>Arial</vt:lpstr>
      <vt:lpstr>Calibri</vt:lpstr>
      <vt:lpstr>Cambria Math</vt:lpstr>
      <vt:lpstr>Courier New</vt:lpstr>
      <vt:lpstr>Symbol</vt:lpstr>
      <vt:lpstr>Tahoma</vt:lpstr>
      <vt:lpstr>Times</vt:lpstr>
      <vt:lpstr>Times New Roman</vt:lpstr>
      <vt:lpstr>Verdana</vt:lpstr>
      <vt:lpstr>Wingdings</vt:lpstr>
      <vt:lpstr>Wingdings 2</vt:lpstr>
      <vt:lpstr>Blends</vt:lpstr>
      <vt:lpstr>3_Blends</vt:lpstr>
      <vt:lpstr>4_Blends</vt:lpstr>
      <vt:lpstr>5_Blends</vt:lpstr>
      <vt:lpstr>1_Blends</vt:lpstr>
      <vt:lpstr>2_Blends</vt:lpstr>
      <vt:lpstr>公式</vt:lpstr>
      <vt:lpstr>Equation</vt:lpstr>
      <vt:lpstr>位图图像</vt:lpstr>
      <vt:lpstr>Document</vt:lpstr>
      <vt:lpstr>PowerPoint 演示文稿</vt:lpstr>
      <vt:lpstr>分治、动态规划与贪心算法</vt:lpstr>
      <vt:lpstr>分治、动态规划与贪心算法</vt:lpstr>
      <vt:lpstr>分治、动态规划与贪心算法</vt:lpstr>
      <vt:lpstr>贪心算法的基本思想</vt:lpstr>
      <vt:lpstr>贪心算法的正确性</vt:lpstr>
      <vt:lpstr>贪心算法的正确性</vt:lpstr>
      <vt:lpstr>贪心算法的正确性</vt:lpstr>
      <vt:lpstr>贪心算法的正确性</vt:lpstr>
      <vt:lpstr>贪心算法的基本步骤</vt:lpstr>
      <vt:lpstr>回顾-活动安排问题</vt:lpstr>
      <vt:lpstr>回顾-活动安排问题</vt:lpstr>
      <vt:lpstr>回顾-活动安排问题</vt:lpstr>
      <vt:lpstr>回顾-活动安排问题</vt:lpstr>
      <vt:lpstr>回顾-活动安排问题</vt:lpstr>
      <vt:lpstr>回顾-活动安排问题</vt:lpstr>
      <vt:lpstr>回顾-活动安排问题</vt:lpstr>
      <vt:lpstr>回顾-活动安排问题</vt:lpstr>
      <vt:lpstr>回顾-小数背包问题</vt:lpstr>
      <vt:lpstr>回顾-小数背包问题</vt:lpstr>
      <vt:lpstr>回顾-小数背包问题</vt:lpstr>
      <vt:lpstr>回顾-小数背包问题</vt:lpstr>
      <vt:lpstr>回顾-小数背包问题</vt:lpstr>
      <vt:lpstr>回顾-小数背包问题</vt:lpstr>
      <vt:lpstr>回顾-小数背包问题</vt:lpstr>
      <vt:lpstr>0-1背包问题</vt:lpstr>
      <vt:lpstr>0-1背包问题</vt:lpstr>
      <vt:lpstr>举例</vt:lpstr>
      <vt:lpstr>霍夫曼编码</vt:lpstr>
      <vt:lpstr>霍夫曼编码</vt:lpstr>
      <vt:lpstr>霍夫曼编码</vt:lpstr>
      <vt:lpstr>霍夫曼编码</vt:lpstr>
      <vt:lpstr>霍夫曼编码</vt:lpstr>
      <vt:lpstr>霍夫曼编码</vt:lpstr>
      <vt:lpstr>霍夫曼编码</vt:lpstr>
      <vt:lpstr>霍夫曼编码</vt:lpstr>
      <vt:lpstr>一个实例</vt:lpstr>
      <vt:lpstr>算法</vt:lpstr>
      <vt:lpstr>霍夫曼编码正确性</vt:lpstr>
      <vt:lpstr>霍夫曼编码正确性</vt:lpstr>
      <vt:lpstr>PowerPoint 演示文稿</vt:lpstr>
      <vt:lpstr>单源最短路径：最优子结构性质</vt:lpstr>
      <vt:lpstr>单源最短路径：最优子结构性质</vt:lpstr>
      <vt:lpstr>Edsgar Dijkstra</vt:lpstr>
      <vt:lpstr>Dijkstra算法Demo</vt:lpstr>
      <vt:lpstr>Dijkstra算法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Dijkstra正确性</vt:lpstr>
      <vt:lpstr>Dijkstra正确性</vt:lpstr>
      <vt:lpstr>Dijkstra正确性 </vt:lpstr>
      <vt:lpstr>Dijkstra算法的改进</vt:lpstr>
      <vt:lpstr>PowerPoint 演示文稿</vt:lpstr>
      <vt:lpstr>进一步改进</vt:lpstr>
      <vt:lpstr>进一步改进</vt:lpstr>
      <vt:lpstr>单源最短路径：Bellman-Ford</vt:lpstr>
      <vt:lpstr>单源最短路径：Bellman-Ford</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WHU ISS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离 散 数 学</dc:title>
  <dc:creator>cctang, fliu</dc:creator>
  <cp:lastModifiedBy>Li Yuqing</cp:lastModifiedBy>
  <cp:revision>1124</cp:revision>
  <cp:lastPrinted>2020-03-26T13:02:39Z</cp:lastPrinted>
  <dcterms:created xsi:type="dcterms:W3CDTF">2003-07-02T00:00:48Z</dcterms:created>
  <dcterms:modified xsi:type="dcterms:W3CDTF">2022-11-09T00:49:46Z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5</vt:i4>
  </property>
</Properties>
</file>